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454" r:id="rId2"/>
    <p:sldId id="489" r:id="rId3"/>
    <p:sldId id="495" r:id="rId4"/>
    <p:sldId id="490" r:id="rId5"/>
    <p:sldId id="491" r:id="rId6"/>
    <p:sldId id="497" r:id="rId7"/>
    <p:sldId id="498" r:id="rId8"/>
    <p:sldId id="499" r:id="rId9"/>
    <p:sldId id="523" r:id="rId10"/>
    <p:sldId id="529" r:id="rId11"/>
    <p:sldId id="551" r:id="rId12"/>
    <p:sldId id="532" r:id="rId13"/>
    <p:sldId id="537" r:id="rId14"/>
    <p:sldId id="552" r:id="rId15"/>
    <p:sldId id="538" r:id="rId16"/>
    <p:sldId id="542" r:id="rId17"/>
    <p:sldId id="543" r:id="rId18"/>
    <p:sldId id="553" r:id="rId19"/>
    <p:sldId id="554" r:id="rId20"/>
    <p:sldId id="544" r:id="rId21"/>
    <p:sldId id="546" r:id="rId22"/>
    <p:sldId id="550" r:id="rId23"/>
    <p:sldId id="548" r:id="rId24"/>
    <p:sldId id="549" r:id="rId25"/>
    <p:sldId id="540" r:id="rId26"/>
    <p:sldId id="541" r:id="rId27"/>
    <p:sldId id="539" r:id="rId28"/>
    <p:sldId id="536" r:id="rId29"/>
    <p:sldId id="534" r:id="rId30"/>
  </p:sldIdLst>
  <p:sldSz cx="9144000" cy="6858000" type="screen4x3"/>
  <p:notesSz cx="6858000" cy="91440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99"/>
    <a:srgbClr val="FFFF66"/>
    <a:srgbClr val="006600"/>
    <a:srgbClr val="FFA74F"/>
    <a:srgbClr val="FF9933"/>
    <a:srgbClr val="81CCFF"/>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86000" autoAdjust="0"/>
  </p:normalViewPr>
  <p:slideViewPr>
    <p:cSldViewPr>
      <p:cViewPr varScale="1">
        <p:scale>
          <a:sx n="22" d="100"/>
          <a:sy n="22" d="100"/>
        </p:scale>
        <p:origin x="-13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74" d="100"/>
          <a:sy n="74" d="100"/>
        </p:scale>
        <p:origin x="-1498" y="-8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E34A2D0-1E41-428F-B3AE-7D38E8AD1EC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12F087-E053-47A3-BF51-01AB7E03A752}" type="slidenum">
              <a:rPr lang="en-US"/>
              <a:pPr/>
              <a:t>10</a:t>
            </a:fld>
            <a:endParaRPr lang="en-US"/>
          </a:p>
        </p:txBody>
      </p:sp>
      <p:sp>
        <p:nvSpPr>
          <p:cNvPr id="694274" name="Slide Image Placeholder 1"/>
          <p:cNvSpPr>
            <a:spLocks noGrp="1" noRot="1" noChangeAspect="1" noTextEdit="1"/>
          </p:cNvSpPr>
          <p:nvPr>
            <p:ph type="sldImg"/>
          </p:nvPr>
        </p:nvSpPr>
        <p:spPr>
          <a:xfrm>
            <a:off x="1144588" y="685800"/>
            <a:ext cx="4572000" cy="3429000"/>
          </a:xfrm>
          <a:ln/>
        </p:spPr>
      </p:sp>
      <p:sp>
        <p:nvSpPr>
          <p:cNvPr id="694275" name="Notes Placeholder 2"/>
          <p:cNvSpPr>
            <a:spLocks noGrp="1"/>
          </p:cNvSpPr>
          <p:nvPr>
            <p:ph type="body" idx="1"/>
          </p:nvPr>
        </p:nvSpPr>
        <p:spPr/>
        <p:txBody>
          <a:bodyPr lIns="91432" tIns="45716" rIns="91432" bIns="45716"/>
          <a:lstStyle/>
          <a:p>
            <a:r>
              <a:rPr lang="en-US"/>
              <a:t>The Medium Access Control (MAC) layer is responsible for regulating the access to the wireless shared channel. Medium access control is of fundamental importance in sensor networks in order to reduce conflicts as much as possible, thus maintaining the network capacity to a reasonable level. Collision avoidance, energy efficiency, scalability in node density, latency, fairness, throughput, and bandwidth utilization are important attributes of a good MAC protocol.</a:t>
            </a:r>
          </a:p>
          <a:p>
            <a:r>
              <a:rPr lang="en-US"/>
              <a:t>In the approach of Chess Company, each node takes time as a sequence of time frames, and each time frame is made up of a number of time slots that may be either active or idle. In the active time slots, the node can transmit or receive. A node, can transmit a message only once per time frame in a single time slot called TX slot. On the other hand, the node may receive messages of its neighbor nodes in the other active slots, which are specified for receiving and called RX slots. The TX slot and the RX and idle slots of a node are arranged in a particular order, called TDMA schedule of that node, thus, for each node, each slot is characterized by a type RX slot, TX slot, or idle slot and an order of operation. </a:t>
            </a:r>
          </a:p>
          <a:p>
            <a:r>
              <a:rPr lang="en-US"/>
              <a:t> </a:t>
            </a:r>
          </a:p>
          <a:p>
            <a:r>
              <a:rPr lang="en-US"/>
              <a:t>We assume that all the active slots of a node are massed in the beginning of a time frame, followed by idle slots. All RX slots are identical and in each of them the node can receive a message from any of its neighbors, and the only TX slot should be scheduled in a way that no communication collision exists between the neighbors.</a:t>
            </a:r>
          </a:p>
          <a:p>
            <a:endParaRPr lang="en-US"/>
          </a:p>
        </p:txBody>
      </p:sp>
      <p:sp>
        <p:nvSpPr>
          <p:cNvPr id="6942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865188" eaLnBrk="1" hangingPunct="1"/>
            <a:fld id="{D339A988-F517-4BDD-ABCB-427D11E20D9F}" type="slidenum">
              <a:rPr lang="en-US" sz="1200">
                <a:cs typeface="Arial" charset="0"/>
              </a:rPr>
              <a:pPr algn="r" defTabSz="865188" eaLnBrk="1" hangingPunct="1"/>
              <a:t>10</a:t>
            </a:fld>
            <a:endParaRPr lang="en-US" sz="12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1B408D-0001-4F87-AA7B-682FDC2A83BC}" type="slidenum">
              <a:rPr lang="en-US"/>
              <a:pPr/>
              <a:t>12</a:t>
            </a:fld>
            <a:endParaRPr lang="en-US"/>
          </a:p>
        </p:txBody>
      </p:sp>
      <p:sp>
        <p:nvSpPr>
          <p:cNvPr id="700418" name="Slide Image Placeholder 1"/>
          <p:cNvSpPr>
            <a:spLocks noGrp="1" noRot="1" noChangeAspect="1" noTextEdit="1"/>
          </p:cNvSpPr>
          <p:nvPr>
            <p:ph type="sldImg"/>
          </p:nvPr>
        </p:nvSpPr>
        <p:spPr>
          <a:xfrm>
            <a:off x="1144588" y="685800"/>
            <a:ext cx="4572000" cy="3429000"/>
          </a:xfrm>
          <a:ln/>
        </p:spPr>
      </p:sp>
      <p:sp>
        <p:nvSpPr>
          <p:cNvPr id="700419" name="Notes Placeholder 2"/>
          <p:cNvSpPr>
            <a:spLocks noGrp="1"/>
          </p:cNvSpPr>
          <p:nvPr>
            <p:ph type="body" idx="1"/>
          </p:nvPr>
        </p:nvSpPr>
        <p:spPr/>
        <p:txBody>
          <a:bodyPr lIns="91432" tIns="45716" rIns="91432" bIns="45716"/>
          <a:lstStyle/>
          <a:p>
            <a:endParaRPr lang="nl-NL"/>
          </a:p>
        </p:txBody>
      </p:sp>
      <p:sp>
        <p:nvSpPr>
          <p:cNvPr id="7004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865188" eaLnBrk="1" hangingPunct="1"/>
            <a:fld id="{20BEEC85-451A-4160-BC9D-1CBE37621731}" type="slidenum">
              <a:rPr lang="en-US" sz="1200">
                <a:cs typeface="Arial" charset="0"/>
              </a:rPr>
              <a:pPr algn="r" defTabSz="865188" eaLnBrk="1" hangingPunct="1"/>
              <a:t>12</a:t>
            </a:fld>
            <a:endParaRPr lang="en-US" sz="120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72C025E-C253-4AD6-A143-3754EB5B85B2}" type="slidenum">
              <a:rPr lang="en-US"/>
              <a:pPr/>
              <a:t>29</a:t>
            </a:fld>
            <a:endParaRPr lang="en-US"/>
          </a:p>
        </p:txBody>
      </p:sp>
      <p:sp>
        <p:nvSpPr>
          <p:cNvPr id="704514" name="Slide Image Placeholder 1"/>
          <p:cNvSpPr>
            <a:spLocks noGrp="1" noRot="1" noChangeAspect="1" noTextEdit="1"/>
          </p:cNvSpPr>
          <p:nvPr>
            <p:ph type="sldImg"/>
          </p:nvPr>
        </p:nvSpPr>
        <p:spPr>
          <a:ln/>
        </p:spPr>
      </p:sp>
      <p:sp>
        <p:nvSpPr>
          <p:cNvPr id="704515" name="Notes Placeholder 2"/>
          <p:cNvSpPr>
            <a:spLocks noGrp="1"/>
          </p:cNvSpPr>
          <p:nvPr>
            <p:ph type="body" idx="1"/>
          </p:nvPr>
        </p:nvSpPr>
        <p:spPr/>
        <p:txBody>
          <a:bodyPr/>
          <a:lstStyle/>
          <a:p>
            <a:pPr>
              <a:spcBef>
                <a:spcPct val="0"/>
              </a:spcBef>
            </a:pPr>
            <a:endParaRPr lang="nl-NL"/>
          </a:p>
        </p:txBody>
      </p:sp>
      <p:sp>
        <p:nvSpPr>
          <p:cNvPr id="7045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4256676-2209-4CE7-9FA5-9C18990B8AB5}" type="slidenum">
              <a:rPr lang="en-US" sz="1200">
                <a:latin typeface="Calibri" pitchFamily="34" charset="0"/>
              </a:rPr>
              <a:pPr algn="r" eaLnBrk="1" hangingPunct="1"/>
              <a:t>29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750" y="415925"/>
            <a:ext cx="2058988" cy="583247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415925"/>
            <a:ext cx="6026150"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15925"/>
            <a:ext cx="7772400" cy="1143000"/>
          </a:xfrm>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49413"/>
            <a:ext cx="4041775" cy="4598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651375" y="1649413"/>
            <a:ext cx="4043363" cy="4598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15925"/>
            <a:ext cx="7772400" cy="1143000"/>
          </a:xfrm>
        </p:spPr>
        <p:txBody>
          <a:bodyPr/>
          <a:lstStyle/>
          <a:p>
            <a:r>
              <a:rPr lang="en-US" smtClean="0"/>
              <a:t>Click to edit Master title style</a:t>
            </a:r>
            <a:endParaRPr lang="nl-NL"/>
          </a:p>
        </p:txBody>
      </p:sp>
      <p:sp>
        <p:nvSpPr>
          <p:cNvPr id="3" name="Table Placeholder 2"/>
          <p:cNvSpPr>
            <a:spLocks noGrp="1"/>
          </p:cNvSpPr>
          <p:nvPr>
            <p:ph type="tbl" idx="1"/>
          </p:nvPr>
        </p:nvSpPr>
        <p:spPr>
          <a:xfrm>
            <a:off x="457200" y="1649413"/>
            <a:ext cx="8237538" cy="4598987"/>
          </a:xfrm>
        </p:spPr>
        <p:txBody>
          <a:bodyPr/>
          <a:lstStyle/>
          <a:p>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49413"/>
            <a:ext cx="40417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51375" y="1649413"/>
            <a:ext cx="4043363"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9" name="Rectangle 13"/>
          <p:cNvSpPr>
            <a:spLocks noChangeArrowheads="1"/>
          </p:cNvSpPr>
          <p:nvPr userDrawn="1"/>
        </p:nvSpPr>
        <p:spPr bwMode="auto">
          <a:xfrm>
            <a:off x="0" y="0"/>
            <a:ext cx="9144000" cy="347663"/>
          </a:xfrm>
          <a:prstGeom prst="rect">
            <a:avLst/>
          </a:prstGeom>
          <a:solidFill>
            <a:srgbClr val="BF3528"/>
          </a:solidFill>
          <a:ln w="9525">
            <a:noFill/>
            <a:miter lim="800000"/>
            <a:headEnd/>
            <a:tailEnd/>
          </a:ln>
          <a:effectLst/>
        </p:spPr>
        <p:txBody>
          <a:bodyPr wrap="none" lIns="91420" tIns="45711" rIns="91420" bIns="45711" anchor="ctr"/>
          <a:lstStyle/>
          <a:p>
            <a:pPr algn="ctr"/>
            <a:endParaRPr lang="nl-NL" sz="2400">
              <a:latin typeface="Times" pitchFamily="18" charset="0"/>
            </a:endParaRPr>
          </a:p>
        </p:txBody>
      </p:sp>
      <p:sp>
        <p:nvSpPr>
          <p:cNvPr id="4098" name="Rectangle 2"/>
          <p:cNvSpPr>
            <a:spLocks noGrp="1" noChangeArrowheads="1"/>
          </p:cNvSpPr>
          <p:nvPr>
            <p:ph type="title"/>
          </p:nvPr>
        </p:nvSpPr>
        <p:spPr bwMode="auto">
          <a:xfrm>
            <a:off x="685800" y="415925"/>
            <a:ext cx="7772400" cy="1143000"/>
          </a:xfrm>
          <a:prstGeom prst="rect">
            <a:avLst/>
          </a:prstGeom>
          <a:noFill/>
          <a:ln w="9525">
            <a:noFill/>
            <a:miter lim="800000"/>
            <a:headEnd/>
            <a:tailEnd/>
          </a:ln>
          <a:effectLst/>
        </p:spPr>
        <p:txBody>
          <a:bodyPr vert="horz" wrap="square" lIns="91420" tIns="45711" rIns="91420" bIns="45711"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49413"/>
            <a:ext cx="8237538" cy="4598987"/>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5" name="Text Box 9"/>
          <p:cNvSpPr txBox="1">
            <a:spLocks noChangeArrowheads="1"/>
          </p:cNvSpPr>
          <p:nvPr userDrawn="1"/>
        </p:nvSpPr>
        <p:spPr bwMode="auto">
          <a:xfrm>
            <a:off x="8181975" y="6299200"/>
            <a:ext cx="603250" cy="366713"/>
          </a:xfrm>
          <a:prstGeom prst="rect">
            <a:avLst/>
          </a:prstGeom>
          <a:noFill/>
          <a:ln w="9525">
            <a:noFill/>
            <a:miter lim="800000"/>
            <a:headEnd/>
            <a:tailEnd/>
          </a:ln>
          <a:effectLst/>
        </p:spPr>
        <p:txBody>
          <a:bodyPr wrap="none" lIns="91420" tIns="45711" rIns="91420" bIns="45711">
            <a:spAutoFit/>
          </a:bodyPr>
          <a:lstStyle/>
          <a:p>
            <a:pPr algn="r"/>
            <a:fld id="{63628764-239F-4864-992C-7843A3096F06}" type="slidenum">
              <a:rPr lang="en-US"/>
              <a:pPr algn="r"/>
              <a:t>‹#›</a:t>
            </a:fld>
            <a:endParaRPr lang="en-US"/>
          </a:p>
        </p:txBody>
      </p:sp>
      <p:pic>
        <p:nvPicPr>
          <p:cNvPr id="4110" name="Picture 14" descr="logo_ru_nl"/>
          <p:cNvPicPr>
            <a:picLocks noChangeAspect="1" noChangeArrowheads="1"/>
          </p:cNvPicPr>
          <p:nvPr userDrawn="1"/>
        </p:nvPicPr>
        <p:blipFill>
          <a:blip r:embed="rId15" cstate="print"/>
          <a:srcRect t="13597" b="11403"/>
          <a:stretch>
            <a:fillRect/>
          </a:stretch>
        </p:blipFill>
        <p:spPr bwMode="auto">
          <a:xfrm>
            <a:off x="7305675" y="1588"/>
            <a:ext cx="1804988" cy="341312"/>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10000"/>
        </a:spcBef>
        <a:spcAft>
          <a:spcPct val="0"/>
        </a:spcAft>
        <a:buChar char="•"/>
        <a:defRPr>
          <a:solidFill>
            <a:schemeClr val="tx1"/>
          </a:solidFill>
          <a:latin typeface="+mn-lt"/>
        </a:defRPr>
      </a:lvl3pPr>
      <a:lvl4pPr marL="1600200" indent="-228600" algn="l" rtl="0" eaLnBrk="0" fontAlgn="base" hangingPunct="0">
        <a:spcBef>
          <a:spcPct val="1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609600" y="609600"/>
            <a:ext cx="7848600" cy="2479675"/>
          </a:xfrm>
        </p:spPr>
        <p:txBody>
          <a:bodyPr/>
          <a:lstStyle/>
          <a:p>
            <a:r>
              <a:rPr lang="en-US" dirty="0"/>
              <a:t/>
            </a:r>
            <a:br>
              <a:rPr lang="en-US" dirty="0"/>
            </a:br>
            <a:r>
              <a:rPr lang="en-US" dirty="0"/>
              <a:t> </a:t>
            </a:r>
            <a:r>
              <a:rPr lang="en-US" sz="3600" dirty="0" smtClean="0"/>
              <a:t>Modeling Clock Synchronization in the </a:t>
            </a:r>
            <a:br>
              <a:rPr lang="en-US" sz="3600" dirty="0" smtClean="0"/>
            </a:br>
            <a:r>
              <a:rPr lang="en-US" sz="3600" dirty="0" smtClean="0"/>
              <a:t>Chess </a:t>
            </a:r>
            <a:r>
              <a:rPr lang="en-US" sz="3600" dirty="0" err="1" smtClean="0"/>
              <a:t>gMAC</a:t>
            </a:r>
            <a:r>
              <a:rPr lang="en-US" sz="3600" dirty="0" smtClean="0"/>
              <a:t> WSN Protocol</a:t>
            </a:r>
            <a:r>
              <a:rPr lang="en-US" sz="3600" dirty="0"/>
              <a:t/>
            </a:r>
            <a:br>
              <a:rPr lang="en-US" sz="3600" dirty="0"/>
            </a:br>
            <a:r>
              <a:rPr lang="en-US" i="1" dirty="0"/>
              <a:t/>
            </a:r>
            <a:br>
              <a:rPr lang="en-US" i="1" dirty="0"/>
            </a:br>
            <a:r>
              <a:rPr lang="en-US" sz="2400" b="0" dirty="0" err="1" smtClean="0">
                <a:solidFill>
                  <a:schemeClr val="accent2"/>
                </a:solidFill>
              </a:rPr>
              <a:t>Mathijs</a:t>
            </a:r>
            <a:r>
              <a:rPr lang="en-US" sz="2400" b="0" dirty="0" smtClean="0">
                <a:solidFill>
                  <a:schemeClr val="accent2"/>
                </a:solidFill>
              </a:rPr>
              <a:t> </a:t>
            </a:r>
            <a:r>
              <a:rPr lang="en-US" sz="2400" b="0" dirty="0" err="1" smtClean="0">
                <a:solidFill>
                  <a:schemeClr val="accent2"/>
                </a:solidFill>
              </a:rPr>
              <a:t>Schuts</a:t>
            </a:r>
            <a:r>
              <a:rPr lang="en-US" sz="2400" b="0" dirty="0" smtClean="0">
                <a:solidFill>
                  <a:schemeClr val="accent2"/>
                </a:solidFill>
              </a:rPr>
              <a:t> </a:t>
            </a:r>
            <a:r>
              <a:rPr lang="en-US" sz="2400" b="0" dirty="0" smtClean="0">
                <a:solidFill>
                  <a:schemeClr val="accent2"/>
                </a:solidFill>
              </a:rPr>
              <a:t> </a:t>
            </a:r>
            <a:r>
              <a:rPr lang="en-US" sz="2400" b="0" dirty="0" smtClean="0">
                <a:solidFill>
                  <a:schemeClr val="accent2"/>
                </a:solidFill>
              </a:rPr>
              <a:t> </a:t>
            </a:r>
            <a:r>
              <a:rPr lang="en-US" sz="2400" b="0" dirty="0" err="1" smtClean="0">
                <a:solidFill>
                  <a:schemeClr val="accent2"/>
                </a:solidFill>
              </a:rPr>
              <a:t>Feng</a:t>
            </a:r>
            <a:r>
              <a:rPr lang="en-US" sz="2400" b="0" dirty="0" smtClean="0">
                <a:solidFill>
                  <a:schemeClr val="accent2"/>
                </a:solidFill>
              </a:rPr>
              <a:t> Zhu   </a:t>
            </a:r>
            <a:r>
              <a:rPr lang="en-US" sz="2400" b="0" dirty="0" err="1" smtClean="0">
                <a:solidFill>
                  <a:schemeClr val="accent2"/>
                </a:solidFill>
              </a:rPr>
              <a:t>Faranak</a:t>
            </a:r>
            <a:r>
              <a:rPr lang="en-US" sz="2400" b="0" dirty="0" smtClean="0">
                <a:solidFill>
                  <a:schemeClr val="accent2"/>
                </a:solidFill>
              </a:rPr>
              <a:t> </a:t>
            </a:r>
            <a:r>
              <a:rPr lang="en-US" sz="2400" b="0" dirty="0" err="1" smtClean="0">
                <a:solidFill>
                  <a:schemeClr val="accent2"/>
                </a:solidFill>
              </a:rPr>
              <a:t>Heidarian</a:t>
            </a:r>
            <a:r>
              <a:rPr lang="en-US" sz="2400" dirty="0" smtClean="0">
                <a:solidFill>
                  <a:schemeClr val="accent2"/>
                </a:solidFill>
              </a:rPr>
              <a:t> </a:t>
            </a:r>
            <a:br>
              <a:rPr lang="en-US" sz="2400" dirty="0" smtClean="0">
                <a:solidFill>
                  <a:schemeClr val="accent2"/>
                </a:solidFill>
              </a:rPr>
            </a:br>
            <a:r>
              <a:rPr lang="en-US" sz="2400" dirty="0" smtClean="0">
                <a:solidFill>
                  <a:schemeClr val="accent2"/>
                </a:solidFill>
              </a:rPr>
              <a:t>Frits </a:t>
            </a:r>
            <a:r>
              <a:rPr lang="en-US" sz="2400" dirty="0" err="1">
                <a:solidFill>
                  <a:schemeClr val="accent2"/>
                </a:solidFill>
              </a:rPr>
              <a:t>Vaandrager</a:t>
            </a:r>
            <a:r>
              <a:rPr lang="en-US" sz="2400" dirty="0">
                <a:solidFill>
                  <a:schemeClr val="accent2"/>
                </a:solidFill>
              </a:rPr>
              <a:t> </a:t>
            </a:r>
            <a:br>
              <a:rPr lang="en-US" sz="2400" dirty="0">
                <a:solidFill>
                  <a:schemeClr val="accent2"/>
                </a:solidFill>
              </a:rPr>
            </a:br>
            <a:r>
              <a:rPr lang="en-US" sz="2400" dirty="0">
                <a:solidFill>
                  <a:schemeClr val="accent2"/>
                </a:solidFill>
              </a:rPr>
              <a:t/>
            </a:r>
            <a:br>
              <a:rPr lang="en-US" sz="2400" dirty="0">
                <a:solidFill>
                  <a:schemeClr val="accent2"/>
                </a:solidFill>
              </a:rPr>
            </a:br>
            <a:endParaRPr lang="en-US" sz="2000" dirty="0">
              <a:solidFill>
                <a:srgbClr val="990000"/>
              </a:solidFill>
            </a:endParaRPr>
          </a:p>
        </p:txBody>
      </p:sp>
      <p:pic>
        <p:nvPicPr>
          <p:cNvPr id="552968" name="Picture 8" descr="out"/>
          <p:cNvPicPr>
            <a:picLocks noGrp="1" noChangeAspect="1" noChangeArrowheads="1" noCrop="1"/>
          </p:cNvPicPr>
          <p:nvPr>
            <p:ph idx="1"/>
          </p:nvPr>
        </p:nvPicPr>
        <p:blipFill>
          <a:blip r:embed="rId2" cstate="print"/>
          <a:srcRect/>
          <a:stretch>
            <a:fillRect/>
          </a:stretch>
        </p:blipFill>
        <p:spPr>
          <a:xfrm>
            <a:off x="3124200" y="3352800"/>
            <a:ext cx="3276600" cy="2994025"/>
          </a:xfrm>
          <a:noFill/>
          <a:ln/>
        </p:spPr>
      </p:pic>
      <p:sp>
        <p:nvSpPr>
          <p:cNvPr id="4" name="TextBox 3"/>
          <p:cNvSpPr txBox="1"/>
          <p:nvPr/>
        </p:nvSpPr>
        <p:spPr>
          <a:xfrm>
            <a:off x="6629400" y="5334000"/>
            <a:ext cx="2351926" cy="646331"/>
          </a:xfrm>
          <a:prstGeom prst="rect">
            <a:avLst/>
          </a:prstGeom>
          <a:noFill/>
        </p:spPr>
        <p:txBody>
          <a:bodyPr wrap="none" rtlCol="0">
            <a:spAutoFit/>
          </a:bodyPr>
          <a:lstStyle/>
          <a:p>
            <a:r>
              <a:rPr lang="nl-NL" dirty="0" smtClean="0"/>
              <a:t>To </a:t>
            </a:r>
            <a:r>
              <a:rPr lang="en-US" dirty="0" smtClean="0"/>
              <a:t>appear</a:t>
            </a:r>
            <a:r>
              <a:rPr lang="nl-NL" dirty="0" smtClean="0"/>
              <a:t> in</a:t>
            </a:r>
          </a:p>
          <a:p>
            <a:r>
              <a:rPr lang="nl-NL" dirty="0" err="1" smtClean="0"/>
              <a:t>Proceedings</a:t>
            </a:r>
            <a:r>
              <a:rPr lang="nl-NL" dirty="0" smtClean="0"/>
              <a:t> QFM’09</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46"/>
          <p:cNvSpPr/>
          <p:nvPr/>
        </p:nvSpPr>
        <p:spPr bwMode="auto">
          <a:xfrm>
            <a:off x="1600200" y="3048000"/>
            <a:ext cx="6400800" cy="1066800"/>
          </a:xfrm>
          <a:prstGeom prst="trapezoid">
            <a:avLst>
              <a:gd name="adj" fmla="val 249906"/>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n-US">
              <a:solidFill>
                <a:schemeClr val="tx1"/>
              </a:solidFill>
              <a:latin typeface="Arial" charset="0"/>
            </a:endParaRPr>
          </a:p>
        </p:txBody>
      </p:sp>
      <p:sp>
        <p:nvSpPr>
          <p:cNvPr id="48" name="Rectangle 47"/>
          <p:cNvSpPr/>
          <p:nvPr/>
        </p:nvSpPr>
        <p:spPr bwMode="auto">
          <a:xfrm>
            <a:off x="7086600" y="4114800"/>
            <a:ext cx="914400" cy="304800"/>
          </a:xfrm>
          <a:prstGeom prst="rect">
            <a:avLst/>
          </a:prstGeom>
          <a:solidFill>
            <a:srgbClr val="FFFF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693252" name="Title 1"/>
          <p:cNvSpPr>
            <a:spLocks noGrp="1"/>
          </p:cNvSpPr>
          <p:nvPr>
            <p:ph type="title" idx="4294967295"/>
          </p:nvPr>
        </p:nvSpPr>
        <p:spPr>
          <a:xfrm>
            <a:off x="685800" y="641062"/>
            <a:ext cx="7772400" cy="584775"/>
          </a:xfrm>
        </p:spPr>
        <p:txBody>
          <a:bodyPr lIns="91440" tIns="45720" rIns="91440" bIns="45720">
            <a:spAutoFit/>
          </a:bodyPr>
          <a:lstStyle/>
          <a:p>
            <a:r>
              <a:rPr lang="en-US" dirty="0" smtClean="0"/>
              <a:t>Our Focus: Clock </a:t>
            </a:r>
            <a:r>
              <a:rPr lang="en-US" dirty="0" smtClean="0"/>
              <a:t>S</a:t>
            </a:r>
            <a:r>
              <a:rPr lang="en-US" dirty="0" smtClean="0"/>
              <a:t>ynchronization</a:t>
            </a:r>
            <a:endParaRPr lang="en-US" dirty="0"/>
          </a:p>
        </p:txBody>
      </p:sp>
      <p:sp>
        <p:nvSpPr>
          <p:cNvPr id="4" name="Slide Number Placeholder 3"/>
          <p:cNvSpPr txBox="1">
            <a:spLocks noGrp="1"/>
          </p:cNvSpPr>
          <p:nvPr/>
        </p:nvSpPr>
        <p:spPr bwMode="auto">
          <a:xfrm>
            <a:off x="6705600" y="6400800"/>
            <a:ext cx="1905000" cy="381000"/>
          </a:xfrm>
          <a:prstGeom prst="rect">
            <a:avLst/>
          </a:prstGeom>
          <a:noFill/>
          <a:ln>
            <a:miter lim="800000"/>
            <a:headEnd/>
            <a:tailEnd/>
          </a:ln>
        </p:spPr>
        <p:txBody>
          <a:bodyPr/>
          <a:lstStyle/>
          <a:p>
            <a:pPr algn="r" eaLnBrk="1" hangingPunct="1">
              <a:defRPr/>
            </a:pPr>
            <a:endParaRPr lang="en-US" sz="1000" dirty="0"/>
          </a:p>
        </p:txBody>
      </p:sp>
      <p:sp>
        <p:nvSpPr>
          <p:cNvPr id="5" name="Trapezoid 4"/>
          <p:cNvSpPr/>
          <p:nvPr/>
        </p:nvSpPr>
        <p:spPr bwMode="auto">
          <a:xfrm>
            <a:off x="1219200" y="4419600"/>
            <a:ext cx="5334000" cy="1066800"/>
          </a:xfrm>
          <a:prstGeom prst="trapezoid">
            <a:avLst>
              <a:gd name="adj" fmla="val 209222"/>
            </a:avLst>
          </a:prstGeom>
          <a:solidFill>
            <a:srgbClr val="FFFF00">
              <a:alpha val="70000"/>
            </a:srgbClr>
          </a:solidFill>
          <a:ln>
            <a:noFill/>
            <a:headEnd type="none" w="med" len="med"/>
            <a:tailEnd type="none" w="med" len="med"/>
          </a:ln>
          <a:effectLst>
            <a:glow rad="101600">
              <a:schemeClr val="accent5">
                <a:satMod val="175000"/>
                <a:alpha val="40000"/>
              </a:schemeClr>
            </a:glow>
            <a:reflection blurRad="6350" stA="50000" endA="300" endPos="90000" dist="50800" dir="5400000" sy="-100000" algn="bl" rotWithShape="0"/>
          </a:effectLst>
          <a:scene3d>
            <a:camera prst="orthographicFront">
              <a:rot lat="0" lon="0" rev="0"/>
            </a:camera>
            <a:lightRig rig="contrasting" dir="t">
              <a:rot lat="0" lon="0" rev="7800000"/>
            </a:lightRig>
          </a:scene3d>
          <a:sp3d>
            <a:bevelT w="139700" h="139700"/>
          </a:sp3d>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charset="0"/>
            </a:endParaRPr>
          </a:p>
        </p:txBody>
      </p:sp>
      <p:sp>
        <p:nvSpPr>
          <p:cNvPr id="11" name="Rectangle 10"/>
          <p:cNvSpPr/>
          <p:nvPr/>
        </p:nvSpPr>
        <p:spPr bwMode="auto">
          <a:xfrm>
            <a:off x="1600200" y="4114800"/>
            <a:ext cx="838200" cy="304800"/>
          </a:xfrm>
          <a:prstGeom prst="rect">
            <a:avLst/>
          </a:prstGeom>
          <a:solidFill>
            <a:srgbClr val="FFC0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12" name="Rectangle 11"/>
          <p:cNvSpPr/>
          <p:nvPr/>
        </p:nvSpPr>
        <p:spPr bwMode="auto">
          <a:xfrm>
            <a:off x="2438400" y="4114800"/>
            <a:ext cx="990600" cy="304800"/>
          </a:xfrm>
          <a:prstGeom prst="rect">
            <a:avLst/>
          </a:prstGeom>
          <a:solidFill>
            <a:srgbClr val="C000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13" name="Rectangle 12"/>
          <p:cNvSpPr/>
          <p:nvPr/>
        </p:nvSpPr>
        <p:spPr bwMode="auto">
          <a:xfrm>
            <a:off x="3429000" y="4114800"/>
            <a:ext cx="914400" cy="304800"/>
          </a:xfrm>
          <a:prstGeom prst="rect">
            <a:avLst/>
          </a:prstGeom>
          <a:solidFill>
            <a:srgbClr val="FFC0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14" name="Rectangle 13"/>
          <p:cNvSpPr/>
          <p:nvPr/>
        </p:nvSpPr>
        <p:spPr bwMode="auto">
          <a:xfrm>
            <a:off x="5334000" y="4114800"/>
            <a:ext cx="914400" cy="304800"/>
          </a:xfrm>
          <a:prstGeom prst="rect">
            <a:avLst/>
          </a:prstGeom>
          <a:solidFill>
            <a:srgbClr val="FFFF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16" name="Rectangle 15"/>
          <p:cNvSpPr/>
          <p:nvPr/>
        </p:nvSpPr>
        <p:spPr bwMode="auto">
          <a:xfrm>
            <a:off x="4343400" y="4114800"/>
            <a:ext cx="990600" cy="304800"/>
          </a:xfrm>
          <a:prstGeom prst="rect">
            <a:avLst/>
          </a:prstGeom>
          <a:solidFill>
            <a:srgbClr val="FFFF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17" name="Rectangle 16"/>
          <p:cNvSpPr/>
          <p:nvPr/>
        </p:nvSpPr>
        <p:spPr bwMode="auto">
          <a:xfrm>
            <a:off x="6248400" y="4114800"/>
            <a:ext cx="838200" cy="304800"/>
          </a:xfrm>
          <a:prstGeom prst="rect">
            <a:avLst/>
          </a:prstGeom>
          <a:solidFill>
            <a:srgbClr val="FFFF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693261" name="TextBox 17"/>
          <p:cNvSpPr txBox="1">
            <a:spLocks noChangeArrowheads="1"/>
          </p:cNvSpPr>
          <p:nvPr/>
        </p:nvSpPr>
        <p:spPr bwMode="auto">
          <a:xfrm>
            <a:off x="2667000" y="4114800"/>
            <a:ext cx="479425" cy="369888"/>
          </a:xfrm>
          <a:prstGeom prst="rect">
            <a:avLst/>
          </a:prstGeom>
          <a:noFill/>
          <a:ln w="9525">
            <a:noFill/>
            <a:miter lim="800000"/>
            <a:headEnd/>
            <a:tailEnd/>
          </a:ln>
        </p:spPr>
        <p:txBody>
          <a:bodyPr wrap="none">
            <a:spAutoFit/>
          </a:bodyPr>
          <a:lstStyle/>
          <a:p>
            <a:pPr eaLnBrk="1" hangingPunct="1"/>
            <a:r>
              <a:rPr lang="en-US">
                <a:solidFill>
                  <a:srgbClr val="FFC000"/>
                </a:solidFill>
                <a:cs typeface="Arial" charset="0"/>
              </a:rPr>
              <a:t>TX</a:t>
            </a:r>
          </a:p>
        </p:txBody>
      </p:sp>
      <p:sp>
        <p:nvSpPr>
          <p:cNvPr id="693262" name="Rectangle 18"/>
          <p:cNvSpPr>
            <a:spLocks noChangeArrowheads="1"/>
          </p:cNvSpPr>
          <p:nvPr/>
        </p:nvSpPr>
        <p:spPr bwMode="auto">
          <a:xfrm>
            <a:off x="1752600" y="4114800"/>
            <a:ext cx="504825" cy="369888"/>
          </a:xfrm>
          <a:prstGeom prst="rect">
            <a:avLst/>
          </a:prstGeom>
          <a:noFill/>
          <a:ln w="9525">
            <a:noFill/>
            <a:miter lim="800000"/>
            <a:headEnd/>
            <a:tailEnd/>
          </a:ln>
        </p:spPr>
        <p:txBody>
          <a:bodyPr wrap="none">
            <a:spAutoFit/>
          </a:bodyPr>
          <a:lstStyle/>
          <a:p>
            <a:pPr eaLnBrk="1" hangingPunct="1"/>
            <a:r>
              <a:rPr lang="en-US">
                <a:solidFill>
                  <a:srgbClr val="C00000"/>
                </a:solidFill>
                <a:cs typeface="Arial" charset="0"/>
              </a:rPr>
              <a:t>RX</a:t>
            </a:r>
          </a:p>
        </p:txBody>
      </p:sp>
      <p:sp>
        <p:nvSpPr>
          <p:cNvPr id="693263" name="Rectangle 19"/>
          <p:cNvSpPr>
            <a:spLocks noChangeArrowheads="1"/>
          </p:cNvSpPr>
          <p:nvPr/>
        </p:nvSpPr>
        <p:spPr bwMode="auto">
          <a:xfrm>
            <a:off x="3657600" y="4114800"/>
            <a:ext cx="504825" cy="369888"/>
          </a:xfrm>
          <a:prstGeom prst="rect">
            <a:avLst/>
          </a:prstGeom>
          <a:noFill/>
          <a:ln w="9525">
            <a:noFill/>
            <a:miter lim="800000"/>
            <a:headEnd/>
            <a:tailEnd/>
          </a:ln>
        </p:spPr>
        <p:txBody>
          <a:bodyPr wrap="none">
            <a:spAutoFit/>
          </a:bodyPr>
          <a:lstStyle/>
          <a:p>
            <a:pPr eaLnBrk="1" hangingPunct="1"/>
            <a:r>
              <a:rPr lang="en-US">
                <a:solidFill>
                  <a:srgbClr val="C00000"/>
                </a:solidFill>
                <a:cs typeface="Arial" charset="0"/>
              </a:rPr>
              <a:t>RX</a:t>
            </a:r>
          </a:p>
        </p:txBody>
      </p:sp>
      <p:sp>
        <p:nvSpPr>
          <p:cNvPr id="693264" name="Rectangle 20"/>
          <p:cNvSpPr>
            <a:spLocks noChangeArrowheads="1"/>
          </p:cNvSpPr>
          <p:nvPr/>
        </p:nvSpPr>
        <p:spPr bwMode="auto">
          <a:xfrm>
            <a:off x="4572000" y="4114800"/>
            <a:ext cx="544513" cy="369888"/>
          </a:xfrm>
          <a:prstGeom prst="rect">
            <a:avLst/>
          </a:prstGeom>
          <a:noFill/>
          <a:ln w="9525">
            <a:noFill/>
            <a:miter lim="800000"/>
            <a:headEnd/>
            <a:tailEnd/>
          </a:ln>
        </p:spPr>
        <p:txBody>
          <a:bodyPr wrap="none">
            <a:spAutoFit/>
          </a:bodyPr>
          <a:lstStyle/>
          <a:p>
            <a:pPr eaLnBrk="1" hangingPunct="1"/>
            <a:r>
              <a:rPr lang="en-US">
                <a:solidFill>
                  <a:srgbClr val="FF6600"/>
                </a:solidFill>
                <a:cs typeface="Arial" charset="0"/>
              </a:rPr>
              <a:t>idle</a:t>
            </a:r>
          </a:p>
        </p:txBody>
      </p:sp>
      <p:sp>
        <p:nvSpPr>
          <p:cNvPr id="693265" name="Rectangle 21"/>
          <p:cNvSpPr>
            <a:spLocks noChangeArrowheads="1"/>
          </p:cNvSpPr>
          <p:nvPr/>
        </p:nvSpPr>
        <p:spPr bwMode="auto">
          <a:xfrm>
            <a:off x="5562600" y="4114800"/>
            <a:ext cx="544513" cy="369888"/>
          </a:xfrm>
          <a:prstGeom prst="rect">
            <a:avLst/>
          </a:prstGeom>
          <a:noFill/>
          <a:ln w="9525">
            <a:noFill/>
            <a:miter lim="800000"/>
            <a:headEnd/>
            <a:tailEnd/>
          </a:ln>
        </p:spPr>
        <p:txBody>
          <a:bodyPr wrap="none">
            <a:spAutoFit/>
          </a:bodyPr>
          <a:lstStyle/>
          <a:p>
            <a:pPr eaLnBrk="1" hangingPunct="1"/>
            <a:r>
              <a:rPr lang="en-US">
                <a:solidFill>
                  <a:srgbClr val="FF6600"/>
                </a:solidFill>
                <a:cs typeface="Arial" charset="0"/>
              </a:rPr>
              <a:t>idle</a:t>
            </a:r>
          </a:p>
        </p:txBody>
      </p:sp>
      <p:sp>
        <p:nvSpPr>
          <p:cNvPr id="693266" name="Rectangle 22"/>
          <p:cNvSpPr>
            <a:spLocks noChangeArrowheads="1"/>
          </p:cNvSpPr>
          <p:nvPr/>
        </p:nvSpPr>
        <p:spPr bwMode="auto">
          <a:xfrm>
            <a:off x="6400800" y="4114800"/>
            <a:ext cx="544513" cy="369888"/>
          </a:xfrm>
          <a:prstGeom prst="rect">
            <a:avLst/>
          </a:prstGeom>
          <a:noFill/>
          <a:ln w="9525">
            <a:noFill/>
            <a:miter lim="800000"/>
            <a:headEnd/>
            <a:tailEnd/>
          </a:ln>
        </p:spPr>
        <p:txBody>
          <a:bodyPr wrap="none">
            <a:spAutoFit/>
          </a:bodyPr>
          <a:lstStyle/>
          <a:p>
            <a:pPr eaLnBrk="1" hangingPunct="1"/>
            <a:r>
              <a:rPr lang="en-US">
                <a:solidFill>
                  <a:srgbClr val="FF6600"/>
                </a:solidFill>
                <a:cs typeface="Arial" charset="0"/>
              </a:rPr>
              <a:t>idle</a:t>
            </a:r>
          </a:p>
        </p:txBody>
      </p:sp>
      <p:sp>
        <p:nvSpPr>
          <p:cNvPr id="693267" name="Rectangle 23"/>
          <p:cNvSpPr>
            <a:spLocks noChangeArrowheads="1"/>
          </p:cNvSpPr>
          <p:nvPr/>
        </p:nvSpPr>
        <p:spPr bwMode="auto">
          <a:xfrm>
            <a:off x="7239000" y="4114800"/>
            <a:ext cx="544513" cy="369888"/>
          </a:xfrm>
          <a:prstGeom prst="rect">
            <a:avLst/>
          </a:prstGeom>
          <a:noFill/>
          <a:ln w="9525">
            <a:noFill/>
            <a:miter lim="800000"/>
            <a:headEnd/>
            <a:tailEnd/>
          </a:ln>
        </p:spPr>
        <p:txBody>
          <a:bodyPr wrap="none">
            <a:spAutoFit/>
          </a:bodyPr>
          <a:lstStyle/>
          <a:p>
            <a:pPr eaLnBrk="1" hangingPunct="1"/>
            <a:r>
              <a:rPr lang="en-US">
                <a:solidFill>
                  <a:srgbClr val="FF6600"/>
                </a:solidFill>
                <a:cs typeface="Arial" charset="0"/>
              </a:rPr>
              <a:t>idle</a:t>
            </a:r>
          </a:p>
        </p:txBody>
      </p:sp>
      <p:sp>
        <p:nvSpPr>
          <p:cNvPr id="693268" name="TextBox 25"/>
          <p:cNvSpPr txBox="1">
            <a:spLocks noChangeArrowheads="1"/>
          </p:cNvSpPr>
          <p:nvPr/>
        </p:nvSpPr>
        <p:spPr bwMode="auto">
          <a:xfrm>
            <a:off x="2057400" y="2362200"/>
            <a:ext cx="5408613" cy="369888"/>
          </a:xfrm>
          <a:prstGeom prst="rect">
            <a:avLst/>
          </a:prstGeom>
          <a:noFill/>
          <a:ln w="9525">
            <a:noFill/>
            <a:miter lim="800000"/>
            <a:headEnd/>
            <a:tailEnd/>
          </a:ln>
        </p:spPr>
        <p:txBody>
          <a:bodyPr wrap="none">
            <a:spAutoFit/>
          </a:bodyPr>
          <a:lstStyle/>
          <a:p>
            <a:pPr eaLnBrk="1" hangingPunct="1"/>
            <a:r>
              <a:rPr lang="en-US">
                <a:solidFill>
                  <a:srgbClr val="080808"/>
                </a:solidFill>
                <a:cs typeface="Arial" charset="0"/>
              </a:rPr>
              <a:t>Time is considered as a sequence of </a:t>
            </a:r>
            <a:r>
              <a:rPr lang="en-US">
                <a:solidFill>
                  <a:srgbClr val="FF0000"/>
                </a:solidFill>
                <a:cs typeface="Arial" charset="0"/>
              </a:rPr>
              <a:t>Time Frames</a:t>
            </a:r>
            <a:r>
              <a:rPr lang="en-US">
                <a:solidFill>
                  <a:srgbClr val="080808"/>
                </a:solidFill>
                <a:cs typeface="Arial" charset="0"/>
              </a:rPr>
              <a:t>.</a:t>
            </a:r>
          </a:p>
        </p:txBody>
      </p:sp>
      <p:grpSp>
        <p:nvGrpSpPr>
          <p:cNvPr id="693269" name="Group 26"/>
          <p:cNvGrpSpPr>
            <a:grpSpLocks/>
          </p:cNvGrpSpPr>
          <p:nvPr/>
        </p:nvGrpSpPr>
        <p:grpSpPr bwMode="auto">
          <a:xfrm>
            <a:off x="1219200" y="5257800"/>
            <a:ext cx="5334000" cy="230188"/>
            <a:chOff x="1066800" y="5105400"/>
            <a:chExt cx="5334000" cy="229394"/>
          </a:xfrm>
        </p:grpSpPr>
        <p:cxnSp>
          <p:nvCxnSpPr>
            <p:cNvPr id="693270" name="Elbow Connector 27"/>
            <p:cNvCxnSpPr>
              <a:cxnSpLocks noChangeShapeType="1"/>
            </p:cNvCxnSpPr>
            <p:nvPr/>
          </p:nvCxnSpPr>
          <p:spPr bwMode="auto">
            <a:xfrm>
              <a:off x="5867400" y="5105400"/>
              <a:ext cx="533400" cy="228600"/>
            </a:xfrm>
            <a:prstGeom prst="bentConnector3">
              <a:avLst>
                <a:gd name="adj1" fmla="val 50000"/>
              </a:avLst>
            </a:prstGeom>
            <a:noFill/>
            <a:ln w="12700" algn="ctr">
              <a:solidFill>
                <a:srgbClr val="360D00"/>
              </a:solidFill>
              <a:round/>
              <a:headEnd/>
              <a:tailEnd/>
            </a:ln>
          </p:spPr>
        </p:cxnSp>
        <p:cxnSp>
          <p:nvCxnSpPr>
            <p:cNvPr id="693271" name="Elbow Connector 28"/>
            <p:cNvCxnSpPr>
              <a:cxnSpLocks noChangeShapeType="1"/>
            </p:cNvCxnSpPr>
            <p:nvPr/>
          </p:nvCxnSpPr>
          <p:spPr bwMode="auto">
            <a:xfrm>
              <a:off x="1600200" y="5105400"/>
              <a:ext cx="533400" cy="228600"/>
            </a:xfrm>
            <a:prstGeom prst="bentConnector3">
              <a:avLst>
                <a:gd name="adj1" fmla="val 50000"/>
              </a:avLst>
            </a:prstGeom>
            <a:noFill/>
            <a:ln w="12700" algn="ctr">
              <a:solidFill>
                <a:srgbClr val="360D00"/>
              </a:solidFill>
              <a:round/>
              <a:headEnd/>
              <a:tailEnd/>
            </a:ln>
          </p:spPr>
        </p:cxnSp>
        <p:cxnSp>
          <p:nvCxnSpPr>
            <p:cNvPr id="693272" name="Elbow Connector 29"/>
            <p:cNvCxnSpPr>
              <a:cxnSpLocks noChangeShapeType="1"/>
            </p:cNvCxnSpPr>
            <p:nvPr/>
          </p:nvCxnSpPr>
          <p:spPr bwMode="auto">
            <a:xfrm>
              <a:off x="5334000" y="5105400"/>
              <a:ext cx="533400" cy="228600"/>
            </a:xfrm>
            <a:prstGeom prst="bentConnector3">
              <a:avLst>
                <a:gd name="adj1" fmla="val 50000"/>
              </a:avLst>
            </a:prstGeom>
            <a:noFill/>
            <a:ln w="12700" algn="ctr">
              <a:solidFill>
                <a:srgbClr val="360D00"/>
              </a:solidFill>
              <a:round/>
              <a:headEnd/>
              <a:tailEnd/>
            </a:ln>
          </p:spPr>
        </p:cxnSp>
        <p:cxnSp>
          <p:nvCxnSpPr>
            <p:cNvPr id="693273" name="Elbow Connector 30"/>
            <p:cNvCxnSpPr>
              <a:cxnSpLocks noChangeShapeType="1"/>
            </p:cNvCxnSpPr>
            <p:nvPr/>
          </p:nvCxnSpPr>
          <p:spPr bwMode="auto">
            <a:xfrm>
              <a:off x="1066800" y="5105400"/>
              <a:ext cx="533400" cy="228600"/>
            </a:xfrm>
            <a:prstGeom prst="bentConnector3">
              <a:avLst>
                <a:gd name="adj1" fmla="val 50000"/>
              </a:avLst>
            </a:prstGeom>
            <a:noFill/>
            <a:ln w="12700" algn="ctr">
              <a:solidFill>
                <a:srgbClr val="360D00"/>
              </a:solidFill>
              <a:round/>
              <a:headEnd/>
              <a:tailEnd/>
            </a:ln>
          </p:spPr>
        </p:cxnSp>
        <p:cxnSp>
          <p:nvCxnSpPr>
            <p:cNvPr id="693274" name="Elbow Connector 31"/>
            <p:cNvCxnSpPr>
              <a:cxnSpLocks noChangeShapeType="1"/>
            </p:cNvCxnSpPr>
            <p:nvPr/>
          </p:nvCxnSpPr>
          <p:spPr bwMode="auto">
            <a:xfrm>
              <a:off x="4800600" y="5105400"/>
              <a:ext cx="533400" cy="228600"/>
            </a:xfrm>
            <a:prstGeom prst="bentConnector3">
              <a:avLst>
                <a:gd name="adj1" fmla="val 50000"/>
              </a:avLst>
            </a:prstGeom>
            <a:noFill/>
            <a:ln w="12700" algn="ctr">
              <a:solidFill>
                <a:srgbClr val="360D00"/>
              </a:solidFill>
              <a:round/>
              <a:headEnd/>
              <a:tailEnd/>
            </a:ln>
          </p:spPr>
        </p:cxnSp>
        <p:cxnSp>
          <p:nvCxnSpPr>
            <p:cNvPr id="693275" name="Elbow Connector 32"/>
            <p:cNvCxnSpPr>
              <a:cxnSpLocks noChangeShapeType="1"/>
            </p:cNvCxnSpPr>
            <p:nvPr/>
          </p:nvCxnSpPr>
          <p:spPr bwMode="auto">
            <a:xfrm>
              <a:off x="4267200" y="5105400"/>
              <a:ext cx="533400" cy="228600"/>
            </a:xfrm>
            <a:prstGeom prst="bentConnector3">
              <a:avLst>
                <a:gd name="adj1" fmla="val 50000"/>
              </a:avLst>
            </a:prstGeom>
            <a:noFill/>
            <a:ln w="12700" algn="ctr">
              <a:solidFill>
                <a:srgbClr val="360D00"/>
              </a:solidFill>
              <a:round/>
              <a:headEnd/>
              <a:tailEnd/>
            </a:ln>
          </p:spPr>
        </p:cxnSp>
        <p:cxnSp>
          <p:nvCxnSpPr>
            <p:cNvPr id="693276" name="Elbow Connector 33"/>
            <p:cNvCxnSpPr>
              <a:cxnSpLocks noChangeShapeType="1"/>
            </p:cNvCxnSpPr>
            <p:nvPr/>
          </p:nvCxnSpPr>
          <p:spPr bwMode="auto">
            <a:xfrm>
              <a:off x="3733800" y="5105400"/>
              <a:ext cx="533400" cy="228600"/>
            </a:xfrm>
            <a:prstGeom prst="bentConnector3">
              <a:avLst>
                <a:gd name="adj1" fmla="val 50000"/>
              </a:avLst>
            </a:prstGeom>
            <a:noFill/>
            <a:ln w="12700" algn="ctr">
              <a:solidFill>
                <a:srgbClr val="360D00"/>
              </a:solidFill>
              <a:round/>
              <a:headEnd/>
              <a:tailEnd/>
            </a:ln>
          </p:spPr>
        </p:cxnSp>
        <p:cxnSp>
          <p:nvCxnSpPr>
            <p:cNvPr id="693277" name="Elbow Connector 34"/>
            <p:cNvCxnSpPr>
              <a:cxnSpLocks noChangeShapeType="1"/>
            </p:cNvCxnSpPr>
            <p:nvPr/>
          </p:nvCxnSpPr>
          <p:spPr bwMode="auto">
            <a:xfrm>
              <a:off x="3200400" y="5105400"/>
              <a:ext cx="533400" cy="228600"/>
            </a:xfrm>
            <a:prstGeom prst="bentConnector3">
              <a:avLst>
                <a:gd name="adj1" fmla="val 50000"/>
              </a:avLst>
            </a:prstGeom>
            <a:noFill/>
            <a:ln w="12700" algn="ctr">
              <a:solidFill>
                <a:srgbClr val="360D00"/>
              </a:solidFill>
              <a:round/>
              <a:headEnd/>
              <a:tailEnd/>
            </a:ln>
          </p:spPr>
        </p:cxnSp>
        <p:cxnSp>
          <p:nvCxnSpPr>
            <p:cNvPr id="693278" name="Elbow Connector 35"/>
            <p:cNvCxnSpPr>
              <a:cxnSpLocks noChangeShapeType="1"/>
            </p:cNvCxnSpPr>
            <p:nvPr/>
          </p:nvCxnSpPr>
          <p:spPr bwMode="auto">
            <a:xfrm>
              <a:off x="2667000" y="5105400"/>
              <a:ext cx="533400" cy="228600"/>
            </a:xfrm>
            <a:prstGeom prst="bentConnector3">
              <a:avLst>
                <a:gd name="adj1" fmla="val 50000"/>
              </a:avLst>
            </a:prstGeom>
            <a:noFill/>
            <a:ln w="12700" algn="ctr">
              <a:solidFill>
                <a:srgbClr val="360D00"/>
              </a:solidFill>
              <a:round/>
              <a:headEnd/>
              <a:tailEnd/>
            </a:ln>
          </p:spPr>
        </p:cxnSp>
        <p:cxnSp>
          <p:nvCxnSpPr>
            <p:cNvPr id="693279" name="Elbow Connector 36"/>
            <p:cNvCxnSpPr>
              <a:cxnSpLocks noChangeShapeType="1"/>
            </p:cNvCxnSpPr>
            <p:nvPr/>
          </p:nvCxnSpPr>
          <p:spPr bwMode="auto">
            <a:xfrm>
              <a:off x="2133600" y="5105400"/>
              <a:ext cx="533400" cy="228600"/>
            </a:xfrm>
            <a:prstGeom prst="bentConnector3">
              <a:avLst>
                <a:gd name="adj1" fmla="val 50000"/>
              </a:avLst>
            </a:prstGeom>
            <a:noFill/>
            <a:ln w="12700" algn="ctr">
              <a:solidFill>
                <a:srgbClr val="360D00"/>
              </a:solidFill>
              <a:round/>
              <a:headEnd/>
              <a:tailEnd/>
            </a:ln>
          </p:spPr>
        </p:cxnSp>
        <p:cxnSp>
          <p:nvCxnSpPr>
            <p:cNvPr id="38" name="Straight Connector 37"/>
            <p:cNvCxnSpPr/>
            <p:nvPr/>
          </p:nvCxnSpPr>
          <p:spPr bwMode="auto">
            <a:xfrm rot="5400000">
              <a:off x="1486295" y="5219300"/>
              <a:ext cx="227811" cy="3175"/>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39" name="Straight Connector 38"/>
            <p:cNvCxnSpPr/>
            <p:nvPr/>
          </p:nvCxnSpPr>
          <p:spPr bwMode="auto">
            <a:xfrm rot="5400000">
              <a:off x="20204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0" name="Straight Connector 39"/>
            <p:cNvCxnSpPr/>
            <p:nvPr/>
          </p:nvCxnSpPr>
          <p:spPr bwMode="auto">
            <a:xfrm rot="5400000">
              <a:off x="25538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1" name="Straight Connector 40"/>
            <p:cNvCxnSpPr/>
            <p:nvPr/>
          </p:nvCxnSpPr>
          <p:spPr bwMode="auto">
            <a:xfrm rot="5400000">
              <a:off x="30872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2" name="Straight Connector 41"/>
            <p:cNvCxnSpPr/>
            <p:nvPr/>
          </p:nvCxnSpPr>
          <p:spPr bwMode="auto">
            <a:xfrm rot="5400000">
              <a:off x="36206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3" name="Straight Connector 42"/>
            <p:cNvCxnSpPr/>
            <p:nvPr/>
          </p:nvCxnSpPr>
          <p:spPr bwMode="auto">
            <a:xfrm rot="5400000">
              <a:off x="41540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4" name="Straight Connector 43"/>
            <p:cNvCxnSpPr/>
            <p:nvPr/>
          </p:nvCxnSpPr>
          <p:spPr bwMode="auto">
            <a:xfrm rot="5400000">
              <a:off x="46874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5" name="Straight Connector 44"/>
            <p:cNvCxnSpPr/>
            <p:nvPr/>
          </p:nvCxnSpPr>
          <p:spPr bwMode="auto">
            <a:xfrm rot="5400000">
              <a:off x="52208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6" name="Straight Connector 45"/>
            <p:cNvCxnSpPr/>
            <p:nvPr/>
          </p:nvCxnSpPr>
          <p:spPr bwMode="auto">
            <a:xfrm rot="5400000">
              <a:off x="57542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grpSp>
      <p:sp>
        <p:nvSpPr>
          <p:cNvPr id="693289" name="TextBox 48"/>
          <p:cNvSpPr txBox="1">
            <a:spLocks noChangeArrowheads="1"/>
          </p:cNvSpPr>
          <p:nvPr/>
        </p:nvSpPr>
        <p:spPr bwMode="auto">
          <a:xfrm>
            <a:off x="2133600" y="3810000"/>
            <a:ext cx="5837238" cy="338138"/>
          </a:xfrm>
          <a:prstGeom prst="rect">
            <a:avLst/>
          </a:prstGeom>
          <a:noFill/>
          <a:ln w="9525">
            <a:noFill/>
            <a:miter lim="800000"/>
            <a:headEnd/>
            <a:tailEnd/>
          </a:ln>
        </p:spPr>
        <p:txBody>
          <a:bodyPr wrap="none">
            <a:spAutoFit/>
          </a:bodyPr>
          <a:lstStyle/>
          <a:p>
            <a:pPr eaLnBrk="1" hangingPunct="1"/>
            <a:r>
              <a:rPr lang="en-US" sz="1600">
                <a:solidFill>
                  <a:srgbClr val="080808"/>
                </a:solidFill>
                <a:cs typeface="Arial" charset="0"/>
              </a:rPr>
              <a:t>A time frame is composed of a fixed number (C) of </a:t>
            </a:r>
            <a:r>
              <a:rPr lang="en-US" sz="1600">
                <a:solidFill>
                  <a:srgbClr val="FF0000"/>
                </a:solidFill>
                <a:cs typeface="Arial" charset="0"/>
              </a:rPr>
              <a:t>Time Slots</a:t>
            </a:r>
            <a:r>
              <a:rPr lang="en-US" sz="1600">
                <a:solidFill>
                  <a:srgbClr val="080808"/>
                </a:solidFill>
                <a:cs typeface="Arial" charset="0"/>
              </a:rPr>
              <a:t>.</a:t>
            </a:r>
            <a:endParaRPr lang="en-US" sz="1400">
              <a:solidFill>
                <a:srgbClr val="080808"/>
              </a:solidFill>
              <a:cs typeface="Arial" charset="0"/>
            </a:endParaRPr>
          </a:p>
        </p:txBody>
      </p:sp>
      <p:sp>
        <p:nvSpPr>
          <p:cNvPr id="693290" name="TextBox 49"/>
          <p:cNvSpPr txBox="1">
            <a:spLocks noChangeArrowheads="1"/>
          </p:cNvSpPr>
          <p:nvPr/>
        </p:nvSpPr>
        <p:spPr bwMode="auto">
          <a:xfrm>
            <a:off x="1219200" y="5562600"/>
            <a:ext cx="7024688" cy="307975"/>
          </a:xfrm>
          <a:prstGeom prst="rect">
            <a:avLst/>
          </a:prstGeom>
          <a:noFill/>
          <a:ln w="9525">
            <a:noFill/>
            <a:miter lim="800000"/>
            <a:headEnd/>
            <a:tailEnd/>
          </a:ln>
        </p:spPr>
        <p:txBody>
          <a:bodyPr wrap="none">
            <a:spAutoFit/>
          </a:bodyPr>
          <a:lstStyle/>
          <a:p>
            <a:pPr eaLnBrk="1" hangingPunct="1"/>
            <a:r>
              <a:rPr lang="en-US" sz="1400">
                <a:solidFill>
                  <a:srgbClr val="080808"/>
                </a:solidFill>
                <a:cs typeface="Arial" charset="0"/>
              </a:rPr>
              <a:t>In a time slot the hardware clock of the sensor node </a:t>
            </a:r>
            <a:r>
              <a:rPr lang="en-US" sz="1400">
                <a:solidFill>
                  <a:srgbClr val="FF0000"/>
                </a:solidFill>
                <a:cs typeface="Arial" charset="0"/>
              </a:rPr>
              <a:t>ticks</a:t>
            </a:r>
            <a:r>
              <a:rPr lang="en-US" sz="1400">
                <a:solidFill>
                  <a:srgbClr val="080808"/>
                </a:solidFill>
                <a:cs typeface="Arial" charset="0"/>
              </a:rPr>
              <a:t> a fixed number (k</a:t>
            </a:r>
            <a:r>
              <a:rPr lang="en-US" sz="1400" baseline="-25000">
                <a:solidFill>
                  <a:srgbClr val="080808"/>
                </a:solidFill>
                <a:cs typeface="Arial" charset="0"/>
              </a:rPr>
              <a:t>0</a:t>
            </a:r>
            <a:r>
              <a:rPr lang="en-US" sz="1400">
                <a:solidFill>
                  <a:srgbClr val="080808"/>
                </a:solidFill>
                <a:cs typeface="Arial" charset="0"/>
              </a:rPr>
              <a:t>) of times. </a:t>
            </a:r>
          </a:p>
        </p:txBody>
      </p:sp>
      <p:cxnSp>
        <p:nvCxnSpPr>
          <p:cNvPr id="53" name="Straight Connector 52"/>
          <p:cNvCxnSpPr/>
          <p:nvPr/>
        </p:nvCxnSpPr>
        <p:spPr bwMode="auto">
          <a:xfrm>
            <a:off x="762000" y="3048000"/>
            <a:ext cx="7086600"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a:outerShdw blurRad="50800" dist="50800" dir="16200000" algn="ctr" rotWithShape="0">
              <a:srgbClr val="000000">
                <a:alpha val="97000"/>
              </a:srgbClr>
            </a:outerShdw>
          </a:effectLst>
        </p:spPr>
      </p:cxnSp>
      <p:cxnSp>
        <p:nvCxnSpPr>
          <p:cNvPr id="52" name="Straight Connector 51"/>
          <p:cNvCxnSpPr/>
          <p:nvPr/>
        </p:nvCxnSpPr>
        <p:spPr bwMode="auto">
          <a:xfrm>
            <a:off x="762000" y="2819400"/>
            <a:ext cx="7086600"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a:outerShdw blurRad="50800" dist="50800" dir="5400000" algn="ctr" rotWithShape="0">
              <a:srgbClr val="000000">
                <a:alpha val="97000"/>
              </a:srgbClr>
            </a:outerShdw>
          </a:effectLst>
        </p:spPr>
      </p:cxnSp>
      <p:sp>
        <p:nvSpPr>
          <p:cNvPr id="693293" name="Rectangle 9"/>
          <p:cNvSpPr>
            <a:spLocks noChangeArrowheads="1"/>
          </p:cNvSpPr>
          <p:nvPr/>
        </p:nvSpPr>
        <p:spPr bwMode="auto">
          <a:xfrm>
            <a:off x="5334000" y="2819400"/>
            <a:ext cx="1066800" cy="228600"/>
          </a:xfrm>
          <a:prstGeom prst="rect">
            <a:avLst/>
          </a:prstGeom>
          <a:solidFill>
            <a:schemeClr val="accent1"/>
          </a:solidFill>
          <a:ln w="9525" algn="ctr">
            <a:solidFill>
              <a:schemeClr val="tx1"/>
            </a:solidFill>
            <a:round/>
            <a:headEnd/>
            <a:tailEnd/>
          </a:ln>
        </p:spPr>
        <p:txBody>
          <a:bodyPr/>
          <a:lstStyle/>
          <a:p>
            <a:endParaRPr lang="nl-NL">
              <a:cs typeface="Arial" charset="0"/>
            </a:endParaRPr>
          </a:p>
        </p:txBody>
      </p:sp>
      <p:sp>
        <p:nvSpPr>
          <p:cNvPr id="693294" name="Rectangle 6"/>
          <p:cNvSpPr>
            <a:spLocks noChangeArrowheads="1"/>
          </p:cNvSpPr>
          <p:nvPr/>
        </p:nvSpPr>
        <p:spPr bwMode="auto">
          <a:xfrm>
            <a:off x="3200400" y="2819400"/>
            <a:ext cx="1066800" cy="228600"/>
          </a:xfrm>
          <a:prstGeom prst="rect">
            <a:avLst/>
          </a:prstGeom>
          <a:solidFill>
            <a:schemeClr val="accent1"/>
          </a:solidFill>
          <a:ln w="9525" algn="ctr">
            <a:solidFill>
              <a:schemeClr val="tx1"/>
            </a:solidFill>
            <a:round/>
            <a:headEnd/>
            <a:tailEnd/>
          </a:ln>
        </p:spPr>
        <p:txBody>
          <a:bodyPr/>
          <a:lstStyle/>
          <a:p>
            <a:endParaRPr lang="nl-NL">
              <a:cs typeface="Arial" charset="0"/>
            </a:endParaRPr>
          </a:p>
        </p:txBody>
      </p:sp>
      <p:sp>
        <p:nvSpPr>
          <p:cNvPr id="15" name="Rectangle 14"/>
          <p:cNvSpPr/>
          <p:nvPr/>
        </p:nvSpPr>
        <p:spPr bwMode="auto">
          <a:xfrm>
            <a:off x="4267200" y="2819400"/>
            <a:ext cx="1066800" cy="228600"/>
          </a:xfrm>
          <a:prstGeom prst="rect">
            <a:avLst/>
          </a:prstGeom>
          <a:solidFill>
            <a:srgbClr val="00B0F0"/>
          </a:solidFill>
          <a:ln w="12700" cap="flat" cmpd="sng" algn="ctr">
            <a:solidFill>
              <a:schemeClr val="accent6">
                <a:lumMod val="25000"/>
                <a:alpha val="90000"/>
              </a:schemeClr>
            </a:solidFill>
            <a:prstDash val="solid"/>
            <a:round/>
            <a:headEnd type="none" w="med" len="med"/>
            <a:tailEnd type="none" w="med" len="med"/>
          </a:ln>
          <a:effectLst>
            <a:outerShdw blurRad="50800" dist="50800" dir="5400000" algn="ctr" rotWithShape="0">
              <a:srgbClr val="000000">
                <a:alpha val="88000"/>
              </a:srgbClr>
            </a:outerShdw>
          </a:effectLst>
        </p:spPr>
        <p:txBody>
          <a:bodyPr/>
          <a:lstStyle/>
          <a:p>
            <a:pPr>
              <a:defRPr/>
            </a:pPr>
            <a:endParaRPr lang="en-US">
              <a:cs typeface="Arial" charset="0"/>
            </a:endParaRPr>
          </a:p>
        </p:txBody>
      </p:sp>
      <p:sp>
        <p:nvSpPr>
          <p:cNvPr id="693296" name="Rectangle 5"/>
          <p:cNvSpPr>
            <a:spLocks noChangeArrowheads="1"/>
          </p:cNvSpPr>
          <p:nvPr/>
        </p:nvSpPr>
        <p:spPr bwMode="auto">
          <a:xfrm>
            <a:off x="2133600" y="2819400"/>
            <a:ext cx="1066800" cy="228600"/>
          </a:xfrm>
          <a:prstGeom prst="rect">
            <a:avLst/>
          </a:prstGeom>
          <a:solidFill>
            <a:schemeClr val="accent1"/>
          </a:solidFill>
          <a:ln w="9525" algn="ctr">
            <a:solidFill>
              <a:schemeClr val="tx1"/>
            </a:solidFill>
            <a:round/>
            <a:headEnd/>
            <a:tailEnd/>
          </a:ln>
        </p:spPr>
        <p:txBody>
          <a:bodyPr/>
          <a:lstStyle/>
          <a:p>
            <a:endParaRPr lang="nl-NL">
              <a:cs typeface="Arial" charset="0"/>
            </a:endParaRPr>
          </a:p>
        </p:txBody>
      </p:sp>
      <p:sp>
        <p:nvSpPr>
          <p:cNvPr id="693297" name="Rectangle 7"/>
          <p:cNvSpPr>
            <a:spLocks noChangeArrowheads="1"/>
          </p:cNvSpPr>
          <p:nvPr/>
        </p:nvSpPr>
        <p:spPr bwMode="auto">
          <a:xfrm>
            <a:off x="1066800" y="2819400"/>
            <a:ext cx="1066800" cy="228600"/>
          </a:xfrm>
          <a:prstGeom prst="rect">
            <a:avLst/>
          </a:prstGeom>
          <a:solidFill>
            <a:schemeClr val="accent1"/>
          </a:solidFill>
          <a:ln w="9525" algn="ctr">
            <a:solidFill>
              <a:schemeClr val="tx1"/>
            </a:solidFill>
            <a:round/>
            <a:headEnd/>
            <a:tailEnd/>
          </a:ln>
        </p:spPr>
        <p:txBody>
          <a:bodyPr/>
          <a:lstStyle/>
          <a:p>
            <a:endParaRPr lang="nl-NL">
              <a:cs typeface="Arial" charset="0"/>
            </a:endParaRPr>
          </a:p>
        </p:txBody>
      </p:sp>
      <p:sp>
        <p:nvSpPr>
          <p:cNvPr id="693298" name="Rectangle 8"/>
          <p:cNvSpPr>
            <a:spLocks noChangeArrowheads="1"/>
          </p:cNvSpPr>
          <p:nvPr/>
        </p:nvSpPr>
        <p:spPr bwMode="auto">
          <a:xfrm>
            <a:off x="6400800" y="2819400"/>
            <a:ext cx="1066800" cy="228600"/>
          </a:xfrm>
          <a:prstGeom prst="rect">
            <a:avLst/>
          </a:prstGeom>
          <a:solidFill>
            <a:schemeClr val="accent1"/>
          </a:solidFill>
          <a:ln w="9525" algn="ctr">
            <a:solidFill>
              <a:schemeClr val="tx1"/>
            </a:solidFill>
            <a:round/>
            <a:headEnd/>
            <a:tailEnd/>
          </a:ln>
        </p:spPr>
        <p:txBody>
          <a:bodyPr/>
          <a:lstStyle/>
          <a:p>
            <a:endParaRPr lang="nl-NL">
              <a:cs typeface="Arial" charset="0"/>
            </a:endParaRPr>
          </a:p>
        </p:txBody>
      </p:sp>
      <p:sp>
        <p:nvSpPr>
          <p:cNvPr id="693299" name="Rectangle 24"/>
          <p:cNvSpPr>
            <a:spLocks noChangeArrowheads="1"/>
          </p:cNvSpPr>
          <p:nvPr/>
        </p:nvSpPr>
        <p:spPr bwMode="auto">
          <a:xfrm>
            <a:off x="4191000" y="2819400"/>
            <a:ext cx="1143000" cy="261938"/>
          </a:xfrm>
          <a:prstGeom prst="rect">
            <a:avLst/>
          </a:prstGeom>
          <a:noFill/>
          <a:ln w="9525">
            <a:noFill/>
            <a:miter lim="800000"/>
            <a:headEnd/>
            <a:tailEnd/>
          </a:ln>
        </p:spPr>
        <p:txBody>
          <a:bodyPr>
            <a:spAutoFit/>
          </a:bodyPr>
          <a:lstStyle/>
          <a:p>
            <a:pPr algn="ctr" eaLnBrk="1" hangingPunct="1"/>
            <a:r>
              <a:rPr lang="en-US" sz="1100">
                <a:solidFill>
                  <a:srgbClr val="080808"/>
                </a:solidFill>
                <a:cs typeface="Arial" charset="0"/>
              </a:rPr>
              <a:t>A Time Frame</a:t>
            </a:r>
          </a:p>
        </p:txBody>
      </p:sp>
      <p:cxnSp>
        <p:nvCxnSpPr>
          <p:cNvPr id="54" name="Straight Connector 53"/>
          <p:cNvCxnSpPr/>
          <p:nvPr/>
        </p:nvCxnSpPr>
        <p:spPr bwMode="auto">
          <a:xfrm rot="5400000">
            <a:off x="1105694" y="5371306"/>
            <a:ext cx="228600"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sp>
        <p:nvSpPr>
          <p:cNvPr id="693301" name="TextBox 54"/>
          <p:cNvSpPr txBox="1">
            <a:spLocks noChangeArrowheads="1"/>
          </p:cNvSpPr>
          <p:nvPr/>
        </p:nvSpPr>
        <p:spPr bwMode="auto">
          <a:xfrm>
            <a:off x="2362200" y="4057650"/>
            <a:ext cx="666750" cy="276225"/>
          </a:xfrm>
          <a:prstGeom prst="rect">
            <a:avLst/>
          </a:prstGeom>
          <a:noFill/>
          <a:ln w="9525">
            <a:noFill/>
            <a:miter lim="800000"/>
            <a:headEnd/>
            <a:tailEnd/>
          </a:ln>
        </p:spPr>
        <p:txBody>
          <a:bodyPr>
            <a:spAutoFit/>
          </a:bodyPr>
          <a:lstStyle/>
          <a:p>
            <a:pPr eaLnBrk="1" hangingPunct="1"/>
            <a:r>
              <a:rPr lang="en-US" sz="1200" b="1">
                <a:solidFill>
                  <a:schemeClr val="bg1"/>
                </a:solidFill>
                <a:cs typeface="Arial" charset="0"/>
              </a:rPr>
              <a:t>tsn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lstStyle/>
          <a:p>
            <a:r>
              <a:rPr lang="en-US" dirty="0" smtClean="0"/>
              <a:t>Goal: </a:t>
            </a:r>
            <a:r>
              <a:rPr lang="en-US" dirty="0" err="1" smtClean="0"/>
              <a:t>M</a:t>
            </a:r>
            <a:r>
              <a:rPr lang="en-US" dirty="0" err="1" smtClean="0"/>
              <a:t>inimalize</a:t>
            </a:r>
            <a:r>
              <a:rPr lang="en-US" dirty="0" smtClean="0"/>
              <a:t> Energy Consumption</a:t>
            </a:r>
            <a:endParaRPr lang="en-US" dirty="0"/>
          </a:p>
        </p:txBody>
      </p:sp>
      <p:pic>
        <p:nvPicPr>
          <p:cNvPr id="701445" name="Picture 5" descr="assegei"/>
          <p:cNvPicPr>
            <a:picLocks noGrp="1" noChangeAspect="1" noChangeArrowheads="1"/>
          </p:cNvPicPr>
          <p:nvPr>
            <p:ph sz="half" idx="1"/>
          </p:nvPr>
        </p:nvPicPr>
        <p:blipFill>
          <a:blip r:embed="rId2" cstate="print"/>
          <a:srcRect/>
          <a:stretch>
            <a:fillRect/>
          </a:stretch>
        </p:blipFill>
        <p:spPr>
          <a:xfrm>
            <a:off x="457200" y="2776538"/>
            <a:ext cx="4041775" cy="2344737"/>
          </a:xfrm>
          <a:noFill/>
          <a:ln/>
        </p:spPr>
      </p:pic>
      <p:sp>
        <p:nvSpPr>
          <p:cNvPr id="701448" name="Rectangle 8"/>
          <p:cNvSpPr>
            <a:spLocks noGrp="1" noChangeArrowheads="1"/>
          </p:cNvSpPr>
          <p:nvPr>
            <p:ph sz="half" idx="2"/>
          </p:nvPr>
        </p:nvSpPr>
        <p:spPr/>
        <p:txBody>
          <a:bodyPr/>
          <a:lstStyle/>
          <a:p>
            <a:endParaRPr lang="nl-NL" sz="2000"/>
          </a:p>
        </p:txBody>
      </p:sp>
      <p:sp>
        <p:nvSpPr>
          <p:cNvPr id="701449" name="Rectangle 33"/>
          <p:cNvSpPr>
            <a:spLocks noChangeArrowheads="1"/>
          </p:cNvSpPr>
          <p:nvPr/>
        </p:nvSpPr>
        <p:spPr bwMode="auto">
          <a:xfrm>
            <a:off x="4724400" y="2362200"/>
            <a:ext cx="3810000" cy="3124200"/>
          </a:xfrm>
          <a:prstGeom prst="rect">
            <a:avLst/>
          </a:prstGeom>
          <a:solidFill>
            <a:schemeClr val="accent1">
              <a:alpha val="25098"/>
            </a:schemeClr>
          </a:solidFill>
          <a:ln w="9525" algn="ctr">
            <a:solidFill>
              <a:schemeClr val="tx1"/>
            </a:solidFill>
            <a:round/>
            <a:headEnd/>
            <a:tailEnd/>
          </a:ln>
        </p:spPr>
        <p:txBody>
          <a:bodyPr/>
          <a:lstStyle/>
          <a:p>
            <a:endParaRPr lang="nl-NL">
              <a:cs typeface="Arial" charset="0"/>
            </a:endParaRPr>
          </a:p>
        </p:txBody>
      </p:sp>
      <p:grpSp>
        <p:nvGrpSpPr>
          <p:cNvPr id="2" name="Group 28"/>
          <p:cNvGrpSpPr>
            <a:grpSpLocks/>
          </p:cNvGrpSpPr>
          <p:nvPr/>
        </p:nvGrpSpPr>
        <p:grpSpPr bwMode="auto">
          <a:xfrm>
            <a:off x="4876800" y="2743200"/>
            <a:ext cx="3578225" cy="2351088"/>
            <a:chOff x="2361406" y="1981200"/>
            <a:chExt cx="3578916" cy="2350532"/>
          </a:xfrm>
        </p:grpSpPr>
        <p:sp>
          <p:nvSpPr>
            <p:cNvPr id="5" name="Rectangle 4"/>
            <p:cNvSpPr/>
            <p:nvPr/>
          </p:nvSpPr>
          <p:spPr bwMode="auto">
            <a:xfrm>
              <a:off x="2362994" y="2438292"/>
              <a:ext cx="912988" cy="304728"/>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cs typeface="Arial" charset="0"/>
              </a:endParaRPr>
            </a:p>
          </p:txBody>
        </p:sp>
        <p:sp>
          <p:nvSpPr>
            <p:cNvPr id="6" name="Rectangle 5"/>
            <p:cNvSpPr/>
            <p:nvPr/>
          </p:nvSpPr>
          <p:spPr bwMode="auto">
            <a:xfrm>
              <a:off x="4952706" y="2438292"/>
              <a:ext cx="914577" cy="304728"/>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cs typeface="Arial" charset="0"/>
              </a:endParaRPr>
            </a:p>
          </p:txBody>
        </p:sp>
        <p:sp>
          <p:nvSpPr>
            <p:cNvPr id="701453" name="Rectangle 6"/>
            <p:cNvSpPr>
              <a:spLocks noChangeArrowheads="1"/>
            </p:cNvSpPr>
            <p:nvPr/>
          </p:nvSpPr>
          <p:spPr bwMode="auto">
            <a:xfrm>
              <a:off x="3276600" y="2438400"/>
              <a:ext cx="1676400" cy="304800"/>
            </a:xfrm>
            <a:prstGeom prst="rect">
              <a:avLst/>
            </a:prstGeom>
            <a:solidFill>
              <a:srgbClr val="FF6600"/>
            </a:solidFill>
            <a:ln w="9525" algn="ctr">
              <a:solidFill>
                <a:schemeClr val="tx1"/>
              </a:solidFill>
              <a:round/>
              <a:headEnd/>
              <a:tailEnd/>
            </a:ln>
          </p:spPr>
          <p:txBody>
            <a:bodyPr/>
            <a:lstStyle/>
            <a:p>
              <a:endParaRPr lang="nl-NL">
                <a:cs typeface="Arial" charset="0"/>
              </a:endParaRPr>
            </a:p>
          </p:txBody>
        </p:sp>
        <p:sp>
          <p:nvSpPr>
            <p:cNvPr id="701454" name="Rectangle 7"/>
            <p:cNvSpPr>
              <a:spLocks noChangeArrowheads="1"/>
            </p:cNvSpPr>
            <p:nvPr/>
          </p:nvSpPr>
          <p:spPr bwMode="auto">
            <a:xfrm>
              <a:off x="2362200" y="3581400"/>
              <a:ext cx="3505200" cy="304800"/>
            </a:xfrm>
            <a:prstGeom prst="rect">
              <a:avLst/>
            </a:prstGeom>
            <a:solidFill>
              <a:srgbClr val="FFC000"/>
            </a:solidFill>
            <a:ln w="9525" algn="ctr">
              <a:solidFill>
                <a:srgbClr val="FF6600"/>
              </a:solidFill>
              <a:round/>
              <a:headEnd/>
              <a:tailEnd/>
            </a:ln>
          </p:spPr>
          <p:txBody>
            <a:bodyPr/>
            <a:lstStyle/>
            <a:p>
              <a:endParaRPr lang="nl-NL">
                <a:cs typeface="Arial" charset="0"/>
              </a:endParaRPr>
            </a:p>
          </p:txBody>
        </p:sp>
        <p:cxnSp>
          <p:nvCxnSpPr>
            <p:cNvPr id="10" name="Straight Connector 9"/>
            <p:cNvCxnSpPr/>
            <p:nvPr/>
          </p:nvCxnSpPr>
          <p:spPr bwMode="auto">
            <a:xfrm rot="5400000">
              <a:off x="2630024" y="3390566"/>
              <a:ext cx="1293506"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13" name="Straight Connector 12"/>
            <p:cNvCxnSpPr/>
            <p:nvPr/>
          </p:nvCxnSpPr>
          <p:spPr bwMode="auto">
            <a:xfrm rot="5400000">
              <a:off x="4305954" y="3389772"/>
              <a:ext cx="1295094"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17" name="Straight Connector 16"/>
            <p:cNvCxnSpPr/>
            <p:nvPr/>
          </p:nvCxnSpPr>
          <p:spPr bwMode="auto">
            <a:xfrm rot="5400000">
              <a:off x="1981290" y="3657997"/>
              <a:ext cx="761820"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19" name="Straight Connector 18"/>
            <p:cNvCxnSpPr/>
            <p:nvPr/>
          </p:nvCxnSpPr>
          <p:spPr bwMode="auto">
            <a:xfrm rot="5400000">
              <a:off x="5486373" y="3657203"/>
              <a:ext cx="763407"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21" name="Straight Connector 20"/>
            <p:cNvCxnSpPr/>
            <p:nvPr/>
          </p:nvCxnSpPr>
          <p:spPr bwMode="auto">
            <a:xfrm>
              <a:off x="3275983" y="3428658"/>
              <a:ext cx="1676724"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23" name="Straight Connector 22"/>
            <p:cNvCxnSpPr/>
            <p:nvPr/>
          </p:nvCxnSpPr>
          <p:spPr bwMode="auto">
            <a:xfrm>
              <a:off x="4952706" y="3428658"/>
              <a:ext cx="914577" cy="1588"/>
            </a:xfrm>
            <a:prstGeom prst="line">
              <a:avLst/>
            </a:prstGeom>
            <a:solidFill>
              <a:schemeClr val="accent1"/>
            </a:solidFill>
            <a:ln w="9525" cap="flat" cmpd="sng" algn="ctr">
              <a:solidFill>
                <a:schemeClr val="accent1">
                  <a:lumMod val="10000"/>
                  <a:alpha val="95000"/>
                </a:schemeClr>
              </a:solidFill>
              <a:prstDash val="lgDash"/>
              <a:round/>
              <a:headEnd type="stealth" w="med" len="med"/>
              <a:tailEnd type="stealth" w="med" len="med"/>
            </a:ln>
            <a:effectLst/>
          </p:spPr>
        </p:cxnSp>
        <p:cxnSp>
          <p:nvCxnSpPr>
            <p:cNvPr id="24" name="Straight Connector 23"/>
            <p:cNvCxnSpPr/>
            <p:nvPr/>
          </p:nvCxnSpPr>
          <p:spPr bwMode="auto">
            <a:xfrm>
              <a:off x="2362994" y="3428658"/>
              <a:ext cx="912988" cy="1588"/>
            </a:xfrm>
            <a:prstGeom prst="line">
              <a:avLst/>
            </a:prstGeom>
            <a:solidFill>
              <a:schemeClr val="accent1"/>
            </a:solidFill>
            <a:ln w="9525" cap="flat" cmpd="sng" algn="ctr">
              <a:solidFill>
                <a:schemeClr val="accent1">
                  <a:lumMod val="10000"/>
                  <a:alpha val="95000"/>
                </a:schemeClr>
              </a:solidFill>
              <a:prstDash val="lgDash"/>
              <a:round/>
              <a:headEnd type="stealth" w="med" len="med"/>
              <a:tailEnd type="stealth" w="med" len="med"/>
            </a:ln>
            <a:effectLst/>
          </p:spPr>
        </p:cxnSp>
        <p:sp>
          <p:nvSpPr>
            <p:cNvPr id="701462" name="TextBox 24"/>
            <p:cNvSpPr txBox="1">
              <a:spLocks noChangeArrowheads="1"/>
            </p:cNvSpPr>
            <p:nvPr/>
          </p:nvSpPr>
          <p:spPr bwMode="auto">
            <a:xfrm>
              <a:off x="3352800" y="3962400"/>
              <a:ext cx="1531253" cy="369332"/>
            </a:xfrm>
            <a:prstGeom prst="rect">
              <a:avLst/>
            </a:prstGeom>
            <a:noFill/>
            <a:ln w="9525">
              <a:noFill/>
              <a:miter lim="800000"/>
              <a:headEnd/>
              <a:tailEnd/>
            </a:ln>
          </p:spPr>
          <p:txBody>
            <a:bodyPr wrap="none">
              <a:spAutoFit/>
            </a:bodyPr>
            <a:lstStyle/>
            <a:p>
              <a:pPr eaLnBrk="1" hangingPunct="1"/>
              <a:r>
                <a:rPr lang="en-US">
                  <a:solidFill>
                    <a:srgbClr val="080808"/>
                  </a:solidFill>
                  <a:cs typeface="Arial" charset="0"/>
                </a:rPr>
                <a:t>RX Time Slot</a:t>
              </a:r>
            </a:p>
          </p:txBody>
        </p:sp>
        <p:sp>
          <p:nvSpPr>
            <p:cNvPr id="701463" name="TextBox 25"/>
            <p:cNvSpPr txBox="1">
              <a:spLocks noChangeArrowheads="1"/>
            </p:cNvSpPr>
            <p:nvPr/>
          </p:nvSpPr>
          <p:spPr bwMode="auto">
            <a:xfrm>
              <a:off x="3352800" y="1981200"/>
              <a:ext cx="1505605" cy="369332"/>
            </a:xfrm>
            <a:prstGeom prst="rect">
              <a:avLst/>
            </a:prstGeom>
            <a:noFill/>
            <a:ln w="9525">
              <a:noFill/>
              <a:miter lim="800000"/>
              <a:headEnd/>
              <a:tailEnd/>
            </a:ln>
          </p:spPr>
          <p:txBody>
            <a:bodyPr wrap="none">
              <a:spAutoFit/>
            </a:bodyPr>
            <a:lstStyle/>
            <a:p>
              <a:pPr eaLnBrk="1" hangingPunct="1"/>
              <a:r>
                <a:rPr lang="en-US">
                  <a:solidFill>
                    <a:srgbClr val="080808"/>
                  </a:solidFill>
                  <a:cs typeface="Arial" charset="0"/>
                </a:rPr>
                <a:t>TX Time Slot</a:t>
              </a:r>
            </a:p>
          </p:txBody>
        </p:sp>
        <p:sp>
          <p:nvSpPr>
            <p:cNvPr id="701464" name="TextBox 26"/>
            <p:cNvSpPr txBox="1">
              <a:spLocks noChangeArrowheads="1"/>
            </p:cNvSpPr>
            <p:nvPr/>
          </p:nvSpPr>
          <p:spPr bwMode="auto">
            <a:xfrm>
              <a:off x="2362200" y="3124200"/>
              <a:ext cx="987322" cy="276999"/>
            </a:xfrm>
            <a:prstGeom prst="rect">
              <a:avLst/>
            </a:prstGeom>
            <a:noFill/>
            <a:ln w="9525">
              <a:noFill/>
              <a:miter lim="800000"/>
              <a:headEnd/>
              <a:tailEnd/>
            </a:ln>
          </p:spPr>
          <p:txBody>
            <a:bodyPr wrap="none">
              <a:spAutoFit/>
            </a:bodyPr>
            <a:lstStyle/>
            <a:p>
              <a:pPr eaLnBrk="1" hangingPunct="1"/>
              <a:r>
                <a:rPr lang="en-US" sz="1200">
                  <a:solidFill>
                    <a:srgbClr val="080808"/>
                  </a:solidFill>
                  <a:cs typeface="Arial" charset="0"/>
                </a:rPr>
                <a:t>Guard Time</a:t>
              </a:r>
            </a:p>
          </p:txBody>
        </p:sp>
        <p:sp>
          <p:nvSpPr>
            <p:cNvPr id="701465" name="TextBox 27"/>
            <p:cNvSpPr txBox="1">
              <a:spLocks noChangeArrowheads="1"/>
            </p:cNvSpPr>
            <p:nvPr/>
          </p:nvSpPr>
          <p:spPr bwMode="auto">
            <a:xfrm>
              <a:off x="4953000" y="3124200"/>
              <a:ext cx="987322" cy="276999"/>
            </a:xfrm>
            <a:prstGeom prst="rect">
              <a:avLst/>
            </a:prstGeom>
            <a:noFill/>
            <a:ln w="9525">
              <a:noFill/>
              <a:miter lim="800000"/>
              <a:headEnd/>
              <a:tailEnd/>
            </a:ln>
          </p:spPr>
          <p:txBody>
            <a:bodyPr wrap="none">
              <a:spAutoFit/>
            </a:bodyPr>
            <a:lstStyle/>
            <a:p>
              <a:pPr eaLnBrk="1" hangingPunct="1"/>
              <a:r>
                <a:rPr lang="en-US" sz="1200">
                  <a:solidFill>
                    <a:srgbClr val="080808"/>
                  </a:solidFill>
                  <a:cs typeface="Arial" charset="0"/>
                </a:rPr>
                <a:t>Guard Time</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436275"/>
            <a:ext cx="7772400" cy="584775"/>
          </a:xfrm>
        </p:spPr>
        <p:txBody>
          <a:bodyPr lIns="91440" tIns="45720" rIns="91440" bIns="45720">
            <a:spAutoFit/>
          </a:bodyPr>
          <a:lstStyle/>
          <a:p>
            <a:r>
              <a:rPr lang="en-US" dirty="0"/>
              <a:t>UPPAAL </a:t>
            </a:r>
            <a:r>
              <a:rPr lang="en-US" dirty="0" smtClean="0"/>
              <a:t>Model from FM2009 Paper</a:t>
            </a:r>
            <a:endParaRPr lang="en-US" dirty="0"/>
          </a:p>
        </p:txBody>
      </p:sp>
      <p:cxnSp>
        <p:nvCxnSpPr>
          <p:cNvPr id="699396" name="Straight Connector 9"/>
          <p:cNvCxnSpPr>
            <a:cxnSpLocks noChangeShapeType="1"/>
          </p:cNvCxnSpPr>
          <p:nvPr/>
        </p:nvCxnSpPr>
        <p:spPr bwMode="auto">
          <a:xfrm>
            <a:off x="5334000" y="3657600"/>
            <a:ext cx="3657600" cy="1588"/>
          </a:xfrm>
          <a:prstGeom prst="line">
            <a:avLst/>
          </a:prstGeom>
          <a:noFill/>
          <a:ln w="12700" algn="ctr">
            <a:solidFill>
              <a:srgbClr val="FE9700"/>
            </a:solidFill>
            <a:round/>
            <a:headEnd/>
            <a:tailEnd/>
          </a:ln>
        </p:spPr>
      </p:cxnSp>
      <p:cxnSp>
        <p:nvCxnSpPr>
          <p:cNvPr id="699397" name="Straight Connector 5"/>
          <p:cNvCxnSpPr>
            <a:cxnSpLocks noChangeShapeType="1"/>
          </p:cNvCxnSpPr>
          <p:nvPr/>
        </p:nvCxnSpPr>
        <p:spPr bwMode="auto">
          <a:xfrm rot="5400000">
            <a:off x="2934494" y="3923506"/>
            <a:ext cx="4800600" cy="1588"/>
          </a:xfrm>
          <a:prstGeom prst="line">
            <a:avLst/>
          </a:prstGeom>
          <a:noFill/>
          <a:ln w="12700" algn="ctr">
            <a:solidFill>
              <a:srgbClr val="080808"/>
            </a:solidFill>
            <a:round/>
            <a:headEnd/>
            <a:tailEnd/>
          </a:ln>
        </p:spPr>
      </p:cxnSp>
      <p:sp>
        <p:nvSpPr>
          <p:cNvPr id="14" name="Oval 13"/>
          <p:cNvSpPr/>
          <p:nvPr/>
        </p:nvSpPr>
        <p:spPr bwMode="auto">
          <a:xfrm>
            <a:off x="7924800" y="4724400"/>
            <a:ext cx="304800" cy="304800"/>
          </a:xfrm>
          <a:prstGeom prst="ellipse">
            <a:avLst/>
          </a:prstGeom>
          <a:solidFill>
            <a:srgbClr val="FF6600"/>
          </a:solidFill>
          <a:ln w="9525" cap="flat" cmpd="sng" algn="ctr">
            <a:solidFill>
              <a:srgbClr val="FFC000"/>
            </a:solidFill>
            <a:prstDash val="solid"/>
            <a:round/>
            <a:headEnd type="none" w="med" len="med"/>
            <a:tailEnd type="none" w="med" len="med"/>
          </a:ln>
          <a:effectLst/>
          <a:scene3d>
            <a:camera prst="orthographicFront"/>
            <a:lightRig rig="threePt" dir="t"/>
          </a:scene3d>
          <a:sp3d>
            <a:bevelT/>
          </a:sp3d>
        </p:spPr>
        <p:txBody>
          <a:bodyPr/>
          <a:lstStyle/>
          <a:p>
            <a:pPr>
              <a:defRPr/>
            </a:pPr>
            <a:endParaRPr lang="en-US">
              <a:cs typeface="Arial" charset="0"/>
            </a:endParaRPr>
          </a:p>
        </p:txBody>
      </p:sp>
      <p:sp>
        <p:nvSpPr>
          <p:cNvPr id="16" name="Oval 15"/>
          <p:cNvSpPr/>
          <p:nvPr/>
        </p:nvSpPr>
        <p:spPr bwMode="auto">
          <a:xfrm>
            <a:off x="5791200" y="4724400"/>
            <a:ext cx="304800" cy="304800"/>
          </a:xfrm>
          <a:prstGeom prst="ellipse">
            <a:avLst/>
          </a:prstGeom>
          <a:solidFill>
            <a:srgbClr val="FF6600"/>
          </a:solidFill>
          <a:ln w="9525" cap="flat" cmpd="sng" algn="ctr">
            <a:solidFill>
              <a:srgbClr val="FFC000"/>
            </a:solidFill>
            <a:prstDash val="solid"/>
            <a:round/>
            <a:headEnd type="none" w="med" len="med"/>
            <a:tailEnd type="none" w="med" len="med"/>
          </a:ln>
          <a:effectLst/>
          <a:scene3d>
            <a:camera prst="orthographicFront"/>
            <a:lightRig rig="threePt" dir="t"/>
          </a:scene3d>
          <a:sp3d>
            <a:bevelT prst="slope"/>
          </a:sp3d>
        </p:spPr>
        <p:txBody>
          <a:bodyPr/>
          <a:lstStyle/>
          <a:p>
            <a:pPr>
              <a:defRPr/>
            </a:pPr>
            <a:endParaRPr lang="en-US">
              <a:cs typeface="Arial" charset="0"/>
            </a:endParaRPr>
          </a:p>
        </p:txBody>
      </p:sp>
      <p:sp>
        <p:nvSpPr>
          <p:cNvPr id="18" name="Oval 17"/>
          <p:cNvSpPr/>
          <p:nvPr/>
        </p:nvSpPr>
        <p:spPr bwMode="auto">
          <a:xfrm>
            <a:off x="1524000" y="4114800"/>
            <a:ext cx="304800" cy="304800"/>
          </a:xfrm>
          <a:prstGeom prst="ellipse">
            <a:avLst/>
          </a:prstGeom>
          <a:solidFill>
            <a:srgbClr val="00B0F0"/>
          </a:solidFill>
          <a:ln w="9525" cap="flat" cmpd="sng" algn="ctr">
            <a:solidFill>
              <a:srgbClr val="00B0F0"/>
            </a:solidFill>
            <a:prstDash val="solid"/>
            <a:round/>
            <a:headEnd type="none" w="med" len="med"/>
            <a:tailEnd type="none" w="med" len="med"/>
          </a:ln>
          <a:effectLst/>
          <a:scene3d>
            <a:camera prst="orthographicFront"/>
            <a:lightRig rig="threePt" dir="t"/>
          </a:scene3d>
          <a:sp3d>
            <a:bevelT prst="slope"/>
          </a:sp3d>
        </p:spPr>
        <p:txBody>
          <a:bodyPr/>
          <a:lstStyle/>
          <a:p>
            <a:pPr>
              <a:defRPr/>
            </a:pPr>
            <a:endParaRPr lang="en-US">
              <a:cs typeface="Arial" charset="0"/>
            </a:endParaRPr>
          </a:p>
        </p:txBody>
      </p:sp>
      <p:cxnSp>
        <p:nvCxnSpPr>
          <p:cNvPr id="699407" name="Straight Arrow Connector 50"/>
          <p:cNvCxnSpPr>
            <a:cxnSpLocks noChangeShapeType="1"/>
          </p:cNvCxnSpPr>
          <p:nvPr/>
        </p:nvCxnSpPr>
        <p:spPr bwMode="auto">
          <a:xfrm>
            <a:off x="6096000" y="4876800"/>
            <a:ext cx="1828800" cy="1588"/>
          </a:xfrm>
          <a:prstGeom prst="straightConnector1">
            <a:avLst/>
          </a:prstGeom>
          <a:noFill/>
          <a:ln w="12700" algn="ctr">
            <a:solidFill>
              <a:srgbClr val="080808"/>
            </a:solidFill>
            <a:round/>
            <a:headEnd/>
            <a:tailEnd type="stealth" w="med" len="med"/>
          </a:ln>
        </p:spPr>
      </p:cxnSp>
      <p:sp>
        <p:nvSpPr>
          <p:cNvPr id="54" name="Oval 53"/>
          <p:cNvSpPr/>
          <p:nvPr/>
        </p:nvSpPr>
        <p:spPr bwMode="auto">
          <a:xfrm rot="5400000">
            <a:off x="5943600" y="2514600"/>
            <a:ext cx="304800" cy="304800"/>
          </a:xfrm>
          <a:prstGeom prst="ellipse">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prst="slope"/>
          </a:sp3d>
        </p:spPr>
        <p:txBody>
          <a:bodyPr/>
          <a:lstStyle/>
          <a:p>
            <a:pPr>
              <a:defRPr/>
            </a:pPr>
            <a:endParaRPr lang="en-US">
              <a:cs typeface="Arial" charset="0"/>
            </a:endParaRPr>
          </a:p>
        </p:txBody>
      </p:sp>
      <p:sp>
        <p:nvSpPr>
          <p:cNvPr id="55" name="Oval 54"/>
          <p:cNvSpPr/>
          <p:nvPr/>
        </p:nvSpPr>
        <p:spPr bwMode="auto">
          <a:xfrm>
            <a:off x="1524000" y="2819400"/>
            <a:ext cx="304800" cy="304800"/>
          </a:xfrm>
          <a:prstGeom prst="ellipse">
            <a:avLst/>
          </a:prstGeom>
          <a:solidFill>
            <a:srgbClr val="0070C0"/>
          </a:solidFill>
          <a:ln w="9525" cap="flat" cmpd="sng" algn="ctr">
            <a:solidFill>
              <a:srgbClr val="0070C0"/>
            </a:solidFill>
            <a:prstDash val="solid"/>
            <a:round/>
            <a:headEnd type="none" w="med" len="med"/>
            <a:tailEnd type="none" w="med" len="med"/>
          </a:ln>
          <a:effectLst/>
          <a:scene3d>
            <a:camera prst="orthographicFront"/>
            <a:lightRig rig="threePt" dir="t"/>
          </a:scene3d>
          <a:sp3d>
            <a:bevelT/>
          </a:sp3d>
        </p:spPr>
        <p:txBody>
          <a:bodyPr/>
          <a:lstStyle/>
          <a:p>
            <a:pPr>
              <a:defRPr/>
            </a:pPr>
            <a:endParaRPr lang="en-US">
              <a:cs typeface="Arial" charset="0"/>
            </a:endParaRPr>
          </a:p>
        </p:txBody>
      </p:sp>
      <p:sp>
        <p:nvSpPr>
          <p:cNvPr id="56" name="Oval 55"/>
          <p:cNvSpPr/>
          <p:nvPr/>
        </p:nvSpPr>
        <p:spPr bwMode="auto">
          <a:xfrm>
            <a:off x="3429000" y="2819400"/>
            <a:ext cx="304800" cy="304800"/>
          </a:xfrm>
          <a:prstGeom prst="ellipse">
            <a:avLst/>
          </a:prstGeom>
          <a:solidFill>
            <a:srgbClr val="0070C0"/>
          </a:solidFill>
          <a:ln w="9525" cap="flat" cmpd="sng" algn="ctr">
            <a:solidFill>
              <a:srgbClr val="0070C0"/>
            </a:solidFill>
            <a:prstDash val="solid"/>
            <a:round/>
            <a:headEnd type="none" w="med" len="med"/>
            <a:tailEnd type="none" w="med" len="med"/>
          </a:ln>
          <a:effectLst/>
          <a:scene3d>
            <a:camera prst="orthographicFront"/>
            <a:lightRig rig="threePt" dir="t"/>
          </a:scene3d>
          <a:sp3d>
            <a:bevelT/>
          </a:sp3d>
        </p:spPr>
        <p:txBody>
          <a:bodyPr/>
          <a:lstStyle/>
          <a:p>
            <a:pPr>
              <a:defRPr/>
            </a:pPr>
            <a:endParaRPr lang="en-US">
              <a:cs typeface="Arial" charset="0"/>
            </a:endParaRPr>
          </a:p>
        </p:txBody>
      </p:sp>
      <p:sp>
        <p:nvSpPr>
          <p:cNvPr id="57" name="Oval 56"/>
          <p:cNvSpPr/>
          <p:nvPr/>
        </p:nvSpPr>
        <p:spPr bwMode="auto">
          <a:xfrm>
            <a:off x="3429000" y="4114800"/>
            <a:ext cx="304800" cy="304800"/>
          </a:xfrm>
          <a:prstGeom prst="ellipse">
            <a:avLst/>
          </a:prstGeom>
          <a:solidFill>
            <a:srgbClr val="0070C0"/>
          </a:solidFill>
          <a:ln w="9525" cap="flat" cmpd="sng" algn="ctr">
            <a:solidFill>
              <a:srgbClr val="0070C0"/>
            </a:solidFill>
            <a:prstDash val="solid"/>
            <a:round/>
            <a:headEnd type="none" w="med" len="med"/>
            <a:tailEnd type="none" w="med" len="med"/>
          </a:ln>
          <a:effectLst/>
          <a:scene3d>
            <a:camera prst="orthographicFront"/>
            <a:lightRig rig="threePt" dir="t"/>
          </a:scene3d>
          <a:sp3d>
            <a:bevelT/>
          </a:sp3d>
        </p:spPr>
        <p:txBody>
          <a:bodyPr/>
          <a:lstStyle/>
          <a:p>
            <a:pPr>
              <a:defRPr/>
            </a:pPr>
            <a:endParaRPr lang="en-US">
              <a:cs typeface="Arial" charset="0"/>
            </a:endParaRPr>
          </a:p>
        </p:txBody>
      </p:sp>
      <p:cxnSp>
        <p:nvCxnSpPr>
          <p:cNvPr id="699420" name="Straight Arrow Connector 59"/>
          <p:cNvCxnSpPr>
            <a:cxnSpLocks noChangeShapeType="1"/>
            <a:endCxn id="0" idx="2"/>
          </p:cNvCxnSpPr>
          <p:nvPr/>
        </p:nvCxnSpPr>
        <p:spPr bwMode="auto">
          <a:xfrm>
            <a:off x="1828800" y="4267200"/>
            <a:ext cx="1600200" cy="1588"/>
          </a:xfrm>
          <a:prstGeom prst="straightConnector1">
            <a:avLst/>
          </a:prstGeom>
          <a:noFill/>
          <a:ln w="12700" algn="ctr">
            <a:solidFill>
              <a:srgbClr val="080808"/>
            </a:solidFill>
            <a:round/>
            <a:headEnd/>
            <a:tailEnd type="arrow" w="med" len="med"/>
          </a:ln>
        </p:spPr>
      </p:cxnSp>
      <p:cxnSp>
        <p:nvCxnSpPr>
          <p:cNvPr id="699421" name="Straight Arrow Connector 61"/>
          <p:cNvCxnSpPr>
            <a:cxnSpLocks noChangeShapeType="1"/>
            <a:stCxn id="0" idx="0"/>
          </p:cNvCxnSpPr>
          <p:nvPr/>
        </p:nvCxnSpPr>
        <p:spPr bwMode="auto">
          <a:xfrm rot="5400000" flipH="1" flipV="1">
            <a:off x="1181101" y="3619500"/>
            <a:ext cx="990600" cy="3175"/>
          </a:xfrm>
          <a:prstGeom prst="straightConnector1">
            <a:avLst/>
          </a:prstGeom>
          <a:noFill/>
          <a:ln w="12700" algn="ctr">
            <a:solidFill>
              <a:srgbClr val="080808"/>
            </a:solidFill>
            <a:round/>
            <a:headEnd/>
            <a:tailEnd type="arrow" w="med" len="med"/>
          </a:ln>
        </p:spPr>
      </p:cxnSp>
      <p:cxnSp>
        <p:nvCxnSpPr>
          <p:cNvPr id="699422" name="Straight Arrow Connector 63"/>
          <p:cNvCxnSpPr>
            <a:cxnSpLocks noChangeShapeType="1"/>
          </p:cNvCxnSpPr>
          <p:nvPr/>
        </p:nvCxnSpPr>
        <p:spPr bwMode="auto">
          <a:xfrm>
            <a:off x="1828800" y="2971800"/>
            <a:ext cx="1600200" cy="1588"/>
          </a:xfrm>
          <a:prstGeom prst="straightConnector1">
            <a:avLst/>
          </a:prstGeom>
          <a:noFill/>
          <a:ln w="12700" algn="ctr">
            <a:solidFill>
              <a:srgbClr val="080808"/>
            </a:solidFill>
            <a:round/>
            <a:headEnd/>
            <a:tailEnd type="arrow" w="med" len="med"/>
          </a:ln>
        </p:spPr>
      </p:cxnSp>
      <p:cxnSp>
        <p:nvCxnSpPr>
          <p:cNvPr id="699423" name="Straight Arrow Connector 65"/>
          <p:cNvCxnSpPr>
            <a:cxnSpLocks noChangeShapeType="1"/>
            <a:endCxn id="0" idx="0"/>
          </p:cNvCxnSpPr>
          <p:nvPr/>
        </p:nvCxnSpPr>
        <p:spPr bwMode="auto">
          <a:xfrm rot="5400000">
            <a:off x="3086101" y="3619500"/>
            <a:ext cx="990600" cy="3175"/>
          </a:xfrm>
          <a:prstGeom prst="straightConnector1">
            <a:avLst/>
          </a:prstGeom>
          <a:noFill/>
          <a:ln w="12700" algn="ctr">
            <a:solidFill>
              <a:srgbClr val="080808"/>
            </a:solidFill>
            <a:round/>
            <a:headEnd/>
            <a:tailEnd type="arrow" w="med" len="med"/>
          </a:ln>
        </p:spPr>
      </p:cxnSp>
      <p:cxnSp>
        <p:nvCxnSpPr>
          <p:cNvPr id="699424" name="Curved Connector 67"/>
          <p:cNvCxnSpPr>
            <a:cxnSpLocks noChangeShapeType="1"/>
          </p:cNvCxnSpPr>
          <p:nvPr/>
        </p:nvCxnSpPr>
        <p:spPr bwMode="auto">
          <a:xfrm rot="5400000">
            <a:off x="2628900" y="3467101"/>
            <a:ext cx="3175" cy="1905000"/>
          </a:xfrm>
          <a:prstGeom prst="curvedConnector3">
            <a:avLst>
              <a:gd name="adj1" fmla="val 36468528"/>
            </a:avLst>
          </a:prstGeom>
          <a:noFill/>
          <a:ln w="12700" algn="ctr">
            <a:solidFill>
              <a:srgbClr val="080808"/>
            </a:solidFill>
            <a:round/>
            <a:headEnd/>
            <a:tailEnd type="arrow" w="med" len="med"/>
          </a:ln>
        </p:spPr>
      </p:cxnSp>
      <p:cxnSp>
        <p:nvCxnSpPr>
          <p:cNvPr id="699425" name="Shape 81"/>
          <p:cNvCxnSpPr>
            <a:cxnSpLocks noChangeShapeType="1"/>
            <a:stCxn id="0" idx="2"/>
          </p:cNvCxnSpPr>
          <p:nvPr/>
        </p:nvCxnSpPr>
        <p:spPr bwMode="auto">
          <a:xfrm rot="16200000" flipH="1">
            <a:off x="5943601" y="2667000"/>
            <a:ext cx="304800" cy="3175"/>
          </a:xfrm>
          <a:prstGeom prst="curvedConnector5">
            <a:avLst>
              <a:gd name="adj1" fmla="val -130000"/>
              <a:gd name="adj2" fmla="val 55182639"/>
              <a:gd name="adj3" fmla="val 212500"/>
            </a:avLst>
          </a:prstGeom>
          <a:noFill/>
          <a:ln w="12700" algn="ctr">
            <a:solidFill>
              <a:srgbClr val="080808"/>
            </a:solidFill>
            <a:round/>
            <a:headEnd/>
            <a:tailEnd type="stealth" w="med" len="med"/>
          </a:ln>
        </p:spPr>
      </p:cxnSp>
      <p:sp>
        <p:nvSpPr>
          <p:cNvPr id="699426" name="TextBox 85"/>
          <p:cNvSpPr txBox="1">
            <a:spLocks noChangeArrowheads="1"/>
          </p:cNvSpPr>
          <p:nvPr/>
        </p:nvSpPr>
        <p:spPr bwMode="auto">
          <a:xfrm>
            <a:off x="5638800" y="2514600"/>
            <a:ext cx="457200" cy="307975"/>
          </a:xfrm>
          <a:prstGeom prst="rect">
            <a:avLst/>
          </a:prstGeom>
          <a:noFill/>
          <a:ln w="9525">
            <a:noFill/>
            <a:miter lim="800000"/>
            <a:headEnd/>
            <a:tailEnd/>
          </a:ln>
        </p:spPr>
        <p:txBody>
          <a:bodyPr>
            <a:spAutoFit/>
          </a:bodyPr>
          <a:lstStyle/>
          <a:p>
            <a:pPr eaLnBrk="1" hangingPunct="1"/>
            <a:r>
              <a:rPr lang="en-US" sz="1400">
                <a:solidFill>
                  <a:srgbClr val="C00000"/>
                </a:solidFill>
                <a:cs typeface="Arial" charset="0"/>
              </a:rPr>
              <a:t>X</a:t>
            </a:r>
            <a:r>
              <a:rPr lang="en-US" sz="1400" baseline="-25000">
                <a:solidFill>
                  <a:srgbClr val="C00000"/>
                </a:solidFill>
                <a:cs typeface="Arial" charset="0"/>
              </a:rPr>
              <a:t>0</a:t>
            </a:r>
          </a:p>
        </p:txBody>
      </p:sp>
      <p:sp>
        <p:nvSpPr>
          <p:cNvPr id="699427" name="TextBox 86"/>
          <p:cNvSpPr txBox="1">
            <a:spLocks noChangeArrowheads="1"/>
          </p:cNvSpPr>
          <p:nvPr/>
        </p:nvSpPr>
        <p:spPr bwMode="auto">
          <a:xfrm>
            <a:off x="5410200" y="2819400"/>
            <a:ext cx="850900" cy="307975"/>
          </a:xfrm>
          <a:prstGeom prst="rect">
            <a:avLst/>
          </a:prstGeom>
          <a:noFill/>
          <a:ln w="9525">
            <a:noFill/>
            <a:miter lim="800000"/>
            <a:headEnd/>
            <a:tailEnd/>
          </a:ln>
        </p:spPr>
        <p:txBody>
          <a:bodyPr wrap="none">
            <a:spAutoFit/>
          </a:bodyPr>
          <a:lstStyle/>
          <a:p>
            <a:pPr eaLnBrk="1" hangingPunct="1"/>
            <a:r>
              <a:rPr lang="en-US" sz="1400">
                <a:solidFill>
                  <a:srgbClr val="FF7B21"/>
                </a:solidFill>
                <a:cs typeface="Arial" charset="0"/>
              </a:rPr>
              <a:t>x&lt;=max</a:t>
            </a:r>
          </a:p>
        </p:txBody>
      </p:sp>
      <p:sp>
        <p:nvSpPr>
          <p:cNvPr id="699428" name="TextBox 88"/>
          <p:cNvSpPr txBox="1">
            <a:spLocks noChangeArrowheads="1"/>
          </p:cNvSpPr>
          <p:nvPr/>
        </p:nvSpPr>
        <p:spPr bwMode="auto">
          <a:xfrm>
            <a:off x="5791200" y="4419600"/>
            <a:ext cx="457200" cy="307975"/>
          </a:xfrm>
          <a:prstGeom prst="rect">
            <a:avLst/>
          </a:prstGeom>
          <a:noFill/>
          <a:ln w="9525">
            <a:noFill/>
            <a:miter lim="800000"/>
            <a:headEnd/>
            <a:tailEnd/>
          </a:ln>
        </p:spPr>
        <p:txBody>
          <a:bodyPr>
            <a:spAutoFit/>
          </a:bodyPr>
          <a:lstStyle/>
          <a:p>
            <a:pPr eaLnBrk="1" hangingPunct="1"/>
            <a:r>
              <a:rPr lang="en-US" sz="1400">
                <a:solidFill>
                  <a:srgbClr val="C00000"/>
                </a:solidFill>
                <a:cs typeface="Arial" charset="0"/>
              </a:rPr>
              <a:t>S</a:t>
            </a:r>
            <a:r>
              <a:rPr lang="en-US" sz="1400" baseline="-25000">
                <a:solidFill>
                  <a:srgbClr val="C00000"/>
                </a:solidFill>
                <a:cs typeface="Arial" charset="0"/>
              </a:rPr>
              <a:t>0</a:t>
            </a:r>
          </a:p>
        </p:txBody>
      </p:sp>
      <p:sp>
        <p:nvSpPr>
          <p:cNvPr id="699429" name="TextBox 89"/>
          <p:cNvSpPr txBox="1">
            <a:spLocks noChangeArrowheads="1"/>
          </p:cNvSpPr>
          <p:nvPr/>
        </p:nvSpPr>
        <p:spPr bwMode="auto">
          <a:xfrm>
            <a:off x="7924800" y="4419600"/>
            <a:ext cx="457200" cy="307975"/>
          </a:xfrm>
          <a:prstGeom prst="rect">
            <a:avLst/>
          </a:prstGeom>
          <a:noFill/>
          <a:ln w="9525">
            <a:noFill/>
            <a:miter lim="800000"/>
            <a:headEnd/>
            <a:tailEnd/>
          </a:ln>
        </p:spPr>
        <p:txBody>
          <a:bodyPr>
            <a:spAutoFit/>
          </a:bodyPr>
          <a:lstStyle/>
          <a:p>
            <a:pPr eaLnBrk="1" hangingPunct="1"/>
            <a:r>
              <a:rPr lang="en-US" sz="1400">
                <a:solidFill>
                  <a:srgbClr val="C00000"/>
                </a:solidFill>
                <a:cs typeface="Arial" charset="0"/>
              </a:rPr>
              <a:t>S</a:t>
            </a:r>
            <a:r>
              <a:rPr lang="en-US" sz="1400" baseline="-25000">
                <a:solidFill>
                  <a:srgbClr val="C00000"/>
                </a:solidFill>
                <a:cs typeface="Arial" charset="0"/>
              </a:rPr>
              <a:t>1</a:t>
            </a:r>
          </a:p>
        </p:txBody>
      </p:sp>
      <p:cxnSp>
        <p:nvCxnSpPr>
          <p:cNvPr id="699430" name="Curved Connector 91"/>
          <p:cNvCxnSpPr>
            <a:cxnSpLocks noChangeShapeType="1"/>
          </p:cNvCxnSpPr>
          <p:nvPr/>
        </p:nvCxnSpPr>
        <p:spPr bwMode="auto">
          <a:xfrm rot="5400000">
            <a:off x="7010400" y="3962401"/>
            <a:ext cx="3175" cy="2133600"/>
          </a:xfrm>
          <a:prstGeom prst="curvedConnector3">
            <a:avLst>
              <a:gd name="adj1" fmla="val 33109574"/>
            </a:avLst>
          </a:prstGeom>
          <a:noFill/>
          <a:ln w="12700" algn="ctr">
            <a:solidFill>
              <a:srgbClr val="080808"/>
            </a:solidFill>
            <a:round/>
            <a:headEnd/>
            <a:tailEnd type="arrow" w="med" len="med"/>
          </a:ln>
        </p:spPr>
      </p:cxnSp>
      <p:sp>
        <p:nvSpPr>
          <p:cNvPr id="699431" name="TextBox 93"/>
          <p:cNvSpPr txBox="1">
            <a:spLocks noChangeArrowheads="1"/>
          </p:cNvSpPr>
          <p:nvPr/>
        </p:nvSpPr>
        <p:spPr bwMode="auto">
          <a:xfrm>
            <a:off x="6934200" y="2286000"/>
            <a:ext cx="771525" cy="307975"/>
          </a:xfrm>
          <a:prstGeom prst="rect">
            <a:avLst/>
          </a:prstGeom>
          <a:noFill/>
          <a:ln w="9525">
            <a:noFill/>
            <a:miter lim="800000"/>
            <a:headEnd/>
            <a:tailEnd/>
          </a:ln>
        </p:spPr>
        <p:txBody>
          <a:bodyPr wrap="none">
            <a:spAutoFit/>
          </a:bodyPr>
          <a:lstStyle/>
          <a:p>
            <a:pPr eaLnBrk="1" hangingPunct="1"/>
            <a:r>
              <a:rPr lang="en-US" sz="1400">
                <a:solidFill>
                  <a:srgbClr val="002060"/>
                </a:solidFill>
                <a:cs typeface="Arial" charset="0"/>
              </a:rPr>
              <a:t>x&gt;=min</a:t>
            </a:r>
          </a:p>
        </p:txBody>
      </p:sp>
      <p:sp>
        <p:nvSpPr>
          <p:cNvPr id="699432" name="TextBox 94"/>
          <p:cNvSpPr txBox="1">
            <a:spLocks noChangeArrowheads="1"/>
          </p:cNvSpPr>
          <p:nvPr/>
        </p:nvSpPr>
        <p:spPr bwMode="auto">
          <a:xfrm>
            <a:off x="6934200" y="2590800"/>
            <a:ext cx="742950" cy="307975"/>
          </a:xfrm>
          <a:prstGeom prst="rect">
            <a:avLst/>
          </a:prstGeom>
          <a:noFill/>
          <a:ln w="9525">
            <a:noFill/>
            <a:miter lim="800000"/>
            <a:headEnd/>
            <a:tailEnd/>
          </a:ln>
        </p:spPr>
        <p:txBody>
          <a:bodyPr wrap="none">
            <a:spAutoFit/>
          </a:bodyPr>
          <a:lstStyle/>
          <a:p>
            <a:pPr eaLnBrk="1" hangingPunct="1"/>
            <a:r>
              <a:rPr lang="en-US" sz="1400">
                <a:solidFill>
                  <a:srgbClr val="00B0F0"/>
                </a:solidFill>
                <a:cs typeface="Arial" charset="0"/>
              </a:rPr>
              <a:t>tick[id]!</a:t>
            </a:r>
          </a:p>
        </p:txBody>
      </p:sp>
      <p:sp>
        <p:nvSpPr>
          <p:cNvPr id="699433" name="TextBox 95"/>
          <p:cNvSpPr txBox="1">
            <a:spLocks noChangeArrowheads="1"/>
          </p:cNvSpPr>
          <p:nvPr/>
        </p:nvSpPr>
        <p:spPr bwMode="auto">
          <a:xfrm>
            <a:off x="6934200" y="2819400"/>
            <a:ext cx="1927225" cy="523875"/>
          </a:xfrm>
          <a:prstGeom prst="rect">
            <a:avLst/>
          </a:prstGeom>
          <a:noFill/>
          <a:ln w="9525">
            <a:noFill/>
            <a:miter lim="800000"/>
            <a:headEnd/>
            <a:tailEnd/>
          </a:ln>
        </p:spPr>
        <p:txBody>
          <a:bodyPr wrap="none">
            <a:spAutoFit/>
          </a:bodyPr>
          <a:lstStyle/>
          <a:p>
            <a:pPr eaLnBrk="1" hangingPunct="1"/>
            <a:r>
              <a:rPr lang="en-US" sz="1400">
                <a:cs typeface="Arial" charset="0"/>
              </a:rPr>
              <a:t>x:=0, </a:t>
            </a:r>
          </a:p>
          <a:p>
            <a:pPr eaLnBrk="1" hangingPunct="1"/>
            <a:r>
              <a:rPr lang="en-US" sz="1400">
                <a:cs typeface="Arial" charset="0"/>
              </a:rPr>
              <a:t>clk[id]:=(clk[id]+1)%k</a:t>
            </a:r>
            <a:r>
              <a:rPr lang="en-US" sz="1400" baseline="-25000">
                <a:cs typeface="Arial" charset="0"/>
              </a:rPr>
              <a:t>0</a:t>
            </a:r>
          </a:p>
        </p:txBody>
      </p:sp>
      <p:sp>
        <p:nvSpPr>
          <p:cNvPr id="699434" name="TextBox 97"/>
          <p:cNvSpPr txBox="1">
            <a:spLocks noChangeArrowheads="1"/>
          </p:cNvSpPr>
          <p:nvPr/>
        </p:nvSpPr>
        <p:spPr bwMode="auto">
          <a:xfrm>
            <a:off x="6248400" y="4343400"/>
            <a:ext cx="1009650" cy="307975"/>
          </a:xfrm>
          <a:prstGeom prst="rect">
            <a:avLst/>
          </a:prstGeom>
          <a:noFill/>
          <a:ln w="9525">
            <a:noFill/>
            <a:miter lim="800000"/>
            <a:headEnd/>
            <a:tailEnd/>
          </a:ln>
        </p:spPr>
        <p:txBody>
          <a:bodyPr wrap="none">
            <a:spAutoFit/>
          </a:bodyPr>
          <a:lstStyle/>
          <a:p>
            <a:pPr eaLnBrk="1" hangingPunct="1"/>
            <a:r>
              <a:rPr lang="en-US" sz="1400">
                <a:solidFill>
                  <a:srgbClr val="002060"/>
                </a:solidFill>
                <a:cs typeface="Arial" charset="0"/>
              </a:rPr>
              <a:t>csn[id]&lt;=n</a:t>
            </a:r>
          </a:p>
        </p:txBody>
      </p:sp>
      <p:sp>
        <p:nvSpPr>
          <p:cNvPr id="699435" name="TextBox 98"/>
          <p:cNvSpPr txBox="1">
            <a:spLocks noChangeArrowheads="1"/>
          </p:cNvSpPr>
          <p:nvPr/>
        </p:nvSpPr>
        <p:spPr bwMode="auto">
          <a:xfrm>
            <a:off x="6248400" y="4572000"/>
            <a:ext cx="1457325" cy="307975"/>
          </a:xfrm>
          <a:prstGeom prst="rect">
            <a:avLst/>
          </a:prstGeom>
          <a:noFill/>
          <a:ln w="9525">
            <a:noFill/>
            <a:miter lim="800000"/>
            <a:headEnd/>
            <a:tailEnd/>
          </a:ln>
        </p:spPr>
        <p:txBody>
          <a:bodyPr wrap="none">
            <a:spAutoFit/>
          </a:bodyPr>
          <a:lstStyle/>
          <a:p>
            <a:pPr eaLnBrk="1" hangingPunct="1"/>
            <a:r>
              <a:rPr lang="en-US" sz="1400">
                <a:solidFill>
                  <a:srgbClr val="00B0F0"/>
                </a:solidFill>
                <a:cs typeface="Arial" charset="0"/>
              </a:rPr>
              <a:t>start_message?</a:t>
            </a:r>
          </a:p>
        </p:txBody>
      </p:sp>
      <p:sp>
        <p:nvSpPr>
          <p:cNvPr id="699436" name="TextBox 107"/>
          <p:cNvSpPr txBox="1">
            <a:spLocks noChangeArrowheads="1"/>
          </p:cNvSpPr>
          <p:nvPr/>
        </p:nvSpPr>
        <p:spPr bwMode="auto">
          <a:xfrm>
            <a:off x="6324600" y="5562600"/>
            <a:ext cx="792163" cy="307975"/>
          </a:xfrm>
          <a:prstGeom prst="rect">
            <a:avLst/>
          </a:prstGeom>
          <a:noFill/>
          <a:ln w="9525">
            <a:noFill/>
            <a:miter lim="800000"/>
            <a:headEnd/>
            <a:tailEnd/>
          </a:ln>
        </p:spPr>
        <p:txBody>
          <a:bodyPr wrap="none">
            <a:spAutoFit/>
          </a:bodyPr>
          <a:lstStyle/>
          <a:p>
            <a:pPr eaLnBrk="1" hangingPunct="1"/>
            <a:r>
              <a:rPr lang="en-US" sz="1400">
                <a:solidFill>
                  <a:srgbClr val="00B0F0"/>
                </a:solidFill>
                <a:cs typeface="Arial" charset="0"/>
              </a:rPr>
              <a:t>tick[id]?</a:t>
            </a:r>
          </a:p>
        </p:txBody>
      </p:sp>
      <p:sp>
        <p:nvSpPr>
          <p:cNvPr id="699437" name="TextBox 108"/>
          <p:cNvSpPr txBox="1">
            <a:spLocks noChangeArrowheads="1"/>
          </p:cNvSpPr>
          <p:nvPr/>
        </p:nvSpPr>
        <p:spPr bwMode="auto">
          <a:xfrm>
            <a:off x="6324600" y="5791200"/>
            <a:ext cx="1795463" cy="307975"/>
          </a:xfrm>
          <a:prstGeom prst="rect">
            <a:avLst/>
          </a:prstGeom>
          <a:noFill/>
          <a:ln w="9525">
            <a:noFill/>
            <a:miter lim="800000"/>
            <a:headEnd/>
            <a:tailEnd/>
          </a:ln>
        </p:spPr>
        <p:txBody>
          <a:bodyPr wrap="none">
            <a:spAutoFit/>
          </a:bodyPr>
          <a:lstStyle/>
          <a:p>
            <a:pPr eaLnBrk="1" hangingPunct="1"/>
            <a:r>
              <a:rPr lang="en-US" sz="1400">
                <a:cs typeface="Arial" charset="0"/>
              </a:rPr>
              <a:t>clk[id]:=guardtime+1</a:t>
            </a:r>
            <a:endParaRPr lang="en-US" sz="1400" baseline="-25000">
              <a:cs typeface="Arial" charset="0"/>
            </a:endParaRPr>
          </a:p>
        </p:txBody>
      </p:sp>
      <p:sp>
        <p:nvSpPr>
          <p:cNvPr id="699438" name="TextBox 109"/>
          <p:cNvSpPr txBox="1">
            <a:spLocks noChangeArrowheads="1"/>
          </p:cNvSpPr>
          <p:nvPr/>
        </p:nvSpPr>
        <p:spPr bwMode="auto">
          <a:xfrm>
            <a:off x="381000" y="3276600"/>
            <a:ext cx="1389063" cy="307975"/>
          </a:xfrm>
          <a:prstGeom prst="rect">
            <a:avLst/>
          </a:prstGeom>
          <a:noFill/>
          <a:ln w="9525">
            <a:noFill/>
            <a:miter lim="800000"/>
            <a:headEnd/>
            <a:tailEnd/>
          </a:ln>
        </p:spPr>
        <p:txBody>
          <a:bodyPr wrap="none">
            <a:spAutoFit/>
          </a:bodyPr>
          <a:lstStyle/>
          <a:p>
            <a:pPr eaLnBrk="1" hangingPunct="1"/>
            <a:r>
              <a:rPr lang="en-US" sz="1400">
                <a:solidFill>
                  <a:srgbClr val="002060"/>
                </a:solidFill>
                <a:cs typeface="Arial" charset="0"/>
              </a:rPr>
              <a:t>csn[id]==tsn[id]</a:t>
            </a:r>
          </a:p>
        </p:txBody>
      </p:sp>
      <p:sp>
        <p:nvSpPr>
          <p:cNvPr id="699439" name="TextBox 110"/>
          <p:cNvSpPr txBox="1">
            <a:spLocks noChangeArrowheads="1"/>
          </p:cNvSpPr>
          <p:nvPr/>
        </p:nvSpPr>
        <p:spPr bwMode="auto">
          <a:xfrm>
            <a:off x="1219200" y="3505200"/>
            <a:ext cx="492125" cy="307975"/>
          </a:xfrm>
          <a:prstGeom prst="rect">
            <a:avLst/>
          </a:prstGeom>
          <a:noFill/>
          <a:ln w="9525">
            <a:noFill/>
            <a:miter lim="800000"/>
            <a:headEnd/>
            <a:tailEnd/>
          </a:ln>
        </p:spPr>
        <p:txBody>
          <a:bodyPr wrap="none">
            <a:spAutoFit/>
          </a:bodyPr>
          <a:lstStyle/>
          <a:p>
            <a:pPr eaLnBrk="1" hangingPunct="1"/>
            <a:r>
              <a:rPr lang="en-US" sz="1400">
                <a:solidFill>
                  <a:srgbClr val="00B0F0"/>
                </a:solidFill>
                <a:cs typeface="Arial" charset="0"/>
              </a:rPr>
              <a:t>urg!</a:t>
            </a:r>
          </a:p>
        </p:txBody>
      </p:sp>
      <p:sp>
        <p:nvSpPr>
          <p:cNvPr id="699440" name="TextBox 111"/>
          <p:cNvSpPr txBox="1">
            <a:spLocks noChangeArrowheads="1"/>
          </p:cNvSpPr>
          <p:nvPr/>
        </p:nvSpPr>
        <p:spPr bwMode="auto">
          <a:xfrm>
            <a:off x="3581400" y="3200400"/>
            <a:ext cx="1895475" cy="307975"/>
          </a:xfrm>
          <a:prstGeom prst="rect">
            <a:avLst/>
          </a:prstGeom>
          <a:noFill/>
          <a:ln w="9525">
            <a:noFill/>
            <a:miter lim="800000"/>
            <a:headEnd/>
            <a:tailEnd/>
          </a:ln>
        </p:spPr>
        <p:txBody>
          <a:bodyPr wrap="none">
            <a:spAutoFit/>
          </a:bodyPr>
          <a:lstStyle/>
          <a:p>
            <a:pPr eaLnBrk="1" hangingPunct="1"/>
            <a:r>
              <a:rPr lang="en-US" sz="1400">
                <a:solidFill>
                  <a:srgbClr val="002060"/>
                </a:solidFill>
                <a:cs typeface="Arial" charset="0"/>
              </a:rPr>
              <a:t>clk[id]==k</a:t>
            </a:r>
            <a:r>
              <a:rPr lang="en-US" sz="1400" baseline="-25000">
                <a:solidFill>
                  <a:srgbClr val="002060"/>
                </a:solidFill>
                <a:cs typeface="Arial" charset="0"/>
              </a:rPr>
              <a:t>0</a:t>
            </a:r>
            <a:r>
              <a:rPr lang="en-US" sz="1400">
                <a:solidFill>
                  <a:srgbClr val="002060"/>
                </a:solidFill>
                <a:cs typeface="Arial" charset="0"/>
              </a:rPr>
              <a:t>-guardtime</a:t>
            </a:r>
          </a:p>
        </p:txBody>
      </p:sp>
      <p:sp>
        <p:nvSpPr>
          <p:cNvPr id="699441" name="TextBox 112"/>
          <p:cNvSpPr txBox="1">
            <a:spLocks noChangeArrowheads="1"/>
          </p:cNvSpPr>
          <p:nvPr/>
        </p:nvSpPr>
        <p:spPr bwMode="auto">
          <a:xfrm>
            <a:off x="3581400" y="3429000"/>
            <a:ext cx="742950" cy="307975"/>
          </a:xfrm>
          <a:prstGeom prst="rect">
            <a:avLst/>
          </a:prstGeom>
          <a:noFill/>
          <a:ln w="9525">
            <a:noFill/>
            <a:miter lim="800000"/>
            <a:headEnd/>
            <a:tailEnd/>
          </a:ln>
        </p:spPr>
        <p:txBody>
          <a:bodyPr wrap="none">
            <a:spAutoFit/>
          </a:bodyPr>
          <a:lstStyle/>
          <a:p>
            <a:pPr eaLnBrk="1" hangingPunct="1"/>
            <a:r>
              <a:rPr lang="en-US" sz="1400">
                <a:solidFill>
                  <a:srgbClr val="00B0F0"/>
                </a:solidFill>
                <a:cs typeface="Arial" charset="0"/>
              </a:rPr>
              <a:t>tick[id]!</a:t>
            </a:r>
          </a:p>
        </p:txBody>
      </p:sp>
      <p:sp>
        <p:nvSpPr>
          <p:cNvPr id="699442" name="TextBox 113"/>
          <p:cNvSpPr txBox="1">
            <a:spLocks noChangeArrowheads="1"/>
          </p:cNvSpPr>
          <p:nvPr/>
        </p:nvSpPr>
        <p:spPr bwMode="auto">
          <a:xfrm>
            <a:off x="2133600" y="3733800"/>
            <a:ext cx="1333500" cy="307975"/>
          </a:xfrm>
          <a:prstGeom prst="rect">
            <a:avLst/>
          </a:prstGeom>
          <a:noFill/>
          <a:ln w="9525">
            <a:noFill/>
            <a:miter lim="800000"/>
            <a:headEnd/>
            <a:tailEnd/>
          </a:ln>
        </p:spPr>
        <p:txBody>
          <a:bodyPr wrap="none">
            <a:spAutoFit/>
          </a:bodyPr>
          <a:lstStyle/>
          <a:p>
            <a:pPr eaLnBrk="1" hangingPunct="1"/>
            <a:r>
              <a:rPr lang="en-US" sz="1400">
                <a:solidFill>
                  <a:srgbClr val="002060"/>
                </a:solidFill>
                <a:cs typeface="Arial" charset="0"/>
              </a:rPr>
              <a:t>csn[id]!=tsn[id]</a:t>
            </a:r>
          </a:p>
        </p:txBody>
      </p:sp>
      <p:sp>
        <p:nvSpPr>
          <p:cNvPr id="699443" name="TextBox 114"/>
          <p:cNvSpPr txBox="1">
            <a:spLocks noChangeArrowheads="1"/>
          </p:cNvSpPr>
          <p:nvPr/>
        </p:nvSpPr>
        <p:spPr bwMode="auto">
          <a:xfrm>
            <a:off x="2133600" y="3962400"/>
            <a:ext cx="792163" cy="307975"/>
          </a:xfrm>
          <a:prstGeom prst="rect">
            <a:avLst/>
          </a:prstGeom>
          <a:noFill/>
          <a:ln w="9525">
            <a:noFill/>
            <a:miter lim="800000"/>
            <a:headEnd/>
            <a:tailEnd/>
          </a:ln>
        </p:spPr>
        <p:txBody>
          <a:bodyPr wrap="none">
            <a:spAutoFit/>
          </a:bodyPr>
          <a:lstStyle/>
          <a:p>
            <a:pPr eaLnBrk="1" hangingPunct="1"/>
            <a:r>
              <a:rPr lang="en-US" sz="1400">
                <a:solidFill>
                  <a:srgbClr val="00B0F0"/>
                </a:solidFill>
                <a:cs typeface="Arial" charset="0"/>
              </a:rPr>
              <a:t>tick[id]?</a:t>
            </a:r>
          </a:p>
        </p:txBody>
      </p:sp>
      <p:sp>
        <p:nvSpPr>
          <p:cNvPr id="699444" name="TextBox 115"/>
          <p:cNvSpPr txBox="1">
            <a:spLocks noChangeArrowheads="1"/>
          </p:cNvSpPr>
          <p:nvPr/>
        </p:nvSpPr>
        <p:spPr bwMode="auto">
          <a:xfrm>
            <a:off x="1981200" y="2438400"/>
            <a:ext cx="1646238" cy="307975"/>
          </a:xfrm>
          <a:prstGeom prst="rect">
            <a:avLst/>
          </a:prstGeom>
          <a:noFill/>
          <a:ln w="9525">
            <a:noFill/>
            <a:miter lim="800000"/>
            <a:headEnd/>
            <a:tailEnd/>
          </a:ln>
        </p:spPr>
        <p:txBody>
          <a:bodyPr wrap="none">
            <a:spAutoFit/>
          </a:bodyPr>
          <a:lstStyle/>
          <a:p>
            <a:pPr eaLnBrk="1" hangingPunct="1"/>
            <a:r>
              <a:rPr lang="en-US" sz="1400">
                <a:solidFill>
                  <a:srgbClr val="002060"/>
                </a:solidFill>
                <a:cs typeface="Arial" charset="0"/>
              </a:rPr>
              <a:t>clk[id]==guardtime</a:t>
            </a:r>
          </a:p>
        </p:txBody>
      </p:sp>
      <p:sp>
        <p:nvSpPr>
          <p:cNvPr id="699445" name="TextBox 116"/>
          <p:cNvSpPr txBox="1">
            <a:spLocks noChangeArrowheads="1"/>
          </p:cNvSpPr>
          <p:nvPr/>
        </p:nvSpPr>
        <p:spPr bwMode="auto">
          <a:xfrm>
            <a:off x="1981200" y="2667000"/>
            <a:ext cx="1408113" cy="307975"/>
          </a:xfrm>
          <a:prstGeom prst="rect">
            <a:avLst/>
          </a:prstGeom>
          <a:noFill/>
          <a:ln w="9525">
            <a:noFill/>
            <a:miter lim="800000"/>
            <a:headEnd/>
            <a:tailEnd/>
          </a:ln>
        </p:spPr>
        <p:txBody>
          <a:bodyPr wrap="none">
            <a:spAutoFit/>
          </a:bodyPr>
          <a:lstStyle/>
          <a:p>
            <a:pPr eaLnBrk="1" hangingPunct="1"/>
            <a:r>
              <a:rPr lang="en-US" sz="1400">
                <a:solidFill>
                  <a:srgbClr val="00B0F0"/>
                </a:solidFill>
                <a:cs typeface="Arial" charset="0"/>
              </a:rPr>
              <a:t>start_message!</a:t>
            </a:r>
          </a:p>
        </p:txBody>
      </p:sp>
      <p:sp>
        <p:nvSpPr>
          <p:cNvPr id="699446" name="TextBox 117"/>
          <p:cNvSpPr txBox="1">
            <a:spLocks noChangeArrowheads="1"/>
          </p:cNvSpPr>
          <p:nvPr/>
        </p:nvSpPr>
        <p:spPr bwMode="auto">
          <a:xfrm>
            <a:off x="2057400" y="5029200"/>
            <a:ext cx="950913" cy="307975"/>
          </a:xfrm>
          <a:prstGeom prst="rect">
            <a:avLst/>
          </a:prstGeom>
          <a:noFill/>
          <a:ln w="9525">
            <a:noFill/>
            <a:miter lim="800000"/>
            <a:headEnd/>
            <a:tailEnd/>
          </a:ln>
        </p:spPr>
        <p:txBody>
          <a:bodyPr wrap="none">
            <a:spAutoFit/>
          </a:bodyPr>
          <a:lstStyle/>
          <a:p>
            <a:pPr eaLnBrk="1" hangingPunct="1"/>
            <a:r>
              <a:rPr lang="en-US" sz="1400">
                <a:solidFill>
                  <a:srgbClr val="002060"/>
                </a:solidFill>
                <a:cs typeface="Arial" charset="0"/>
              </a:rPr>
              <a:t>clk[id]==0</a:t>
            </a:r>
          </a:p>
        </p:txBody>
      </p:sp>
      <p:sp>
        <p:nvSpPr>
          <p:cNvPr id="699447" name="TextBox 118"/>
          <p:cNvSpPr txBox="1">
            <a:spLocks noChangeArrowheads="1"/>
          </p:cNvSpPr>
          <p:nvPr/>
        </p:nvSpPr>
        <p:spPr bwMode="auto">
          <a:xfrm>
            <a:off x="2057400" y="5257800"/>
            <a:ext cx="492125" cy="307975"/>
          </a:xfrm>
          <a:prstGeom prst="rect">
            <a:avLst/>
          </a:prstGeom>
          <a:noFill/>
          <a:ln w="9525">
            <a:noFill/>
            <a:miter lim="800000"/>
            <a:headEnd/>
            <a:tailEnd/>
          </a:ln>
        </p:spPr>
        <p:txBody>
          <a:bodyPr wrap="none">
            <a:spAutoFit/>
          </a:bodyPr>
          <a:lstStyle/>
          <a:p>
            <a:pPr eaLnBrk="1" hangingPunct="1"/>
            <a:r>
              <a:rPr lang="en-US" sz="1400">
                <a:solidFill>
                  <a:srgbClr val="00B0F0"/>
                </a:solidFill>
                <a:cs typeface="Arial" charset="0"/>
              </a:rPr>
              <a:t>urg!</a:t>
            </a:r>
          </a:p>
        </p:txBody>
      </p:sp>
      <p:sp>
        <p:nvSpPr>
          <p:cNvPr id="699448" name="TextBox 119"/>
          <p:cNvSpPr txBox="1">
            <a:spLocks noChangeArrowheads="1"/>
          </p:cNvSpPr>
          <p:nvPr/>
        </p:nvSpPr>
        <p:spPr bwMode="auto">
          <a:xfrm>
            <a:off x="2057400" y="5486400"/>
            <a:ext cx="2012950" cy="307975"/>
          </a:xfrm>
          <a:prstGeom prst="rect">
            <a:avLst/>
          </a:prstGeom>
          <a:noFill/>
          <a:ln w="9525">
            <a:noFill/>
            <a:miter lim="800000"/>
            <a:headEnd/>
            <a:tailEnd/>
          </a:ln>
        </p:spPr>
        <p:txBody>
          <a:bodyPr wrap="none">
            <a:spAutoFit/>
          </a:bodyPr>
          <a:lstStyle/>
          <a:p>
            <a:pPr eaLnBrk="1" hangingPunct="1"/>
            <a:r>
              <a:rPr lang="en-US" sz="1400">
                <a:cs typeface="Arial" charset="0"/>
              </a:rPr>
              <a:t>csn[id]:=(csn[id]+1)%C</a:t>
            </a:r>
            <a:endParaRPr lang="en-US" sz="1400" baseline="-25000">
              <a:cs typeface="Arial" charset="0"/>
            </a:endParaRPr>
          </a:p>
        </p:txBody>
      </p:sp>
      <p:sp>
        <p:nvSpPr>
          <p:cNvPr id="699449" name="TextBox 120"/>
          <p:cNvSpPr txBox="1">
            <a:spLocks noChangeArrowheads="1"/>
          </p:cNvSpPr>
          <p:nvPr/>
        </p:nvSpPr>
        <p:spPr bwMode="auto">
          <a:xfrm>
            <a:off x="1143000" y="4267200"/>
            <a:ext cx="533400" cy="276225"/>
          </a:xfrm>
          <a:prstGeom prst="rect">
            <a:avLst/>
          </a:prstGeom>
          <a:noFill/>
          <a:ln w="9525">
            <a:noFill/>
            <a:miter lim="800000"/>
            <a:headEnd/>
            <a:tailEnd/>
          </a:ln>
        </p:spPr>
        <p:txBody>
          <a:bodyPr>
            <a:spAutoFit/>
          </a:bodyPr>
          <a:lstStyle/>
          <a:p>
            <a:pPr eaLnBrk="1" hangingPunct="1"/>
            <a:r>
              <a:rPr lang="en-US" sz="1200">
                <a:solidFill>
                  <a:srgbClr val="C00000"/>
                </a:solidFill>
                <a:cs typeface="Arial" charset="0"/>
              </a:rPr>
              <a:t>INIT</a:t>
            </a:r>
            <a:endParaRPr lang="en-US">
              <a:solidFill>
                <a:srgbClr val="C00000"/>
              </a:solidFill>
              <a:cs typeface="Arial" charset="0"/>
            </a:endParaRPr>
          </a:p>
        </p:txBody>
      </p:sp>
      <p:sp>
        <p:nvSpPr>
          <p:cNvPr id="699450" name="TextBox 121"/>
          <p:cNvSpPr txBox="1">
            <a:spLocks noChangeArrowheads="1"/>
          </p:cNvSpPr>
          <p:nvPr/>
        </p:nvSpPr>
        <p:spPr bwMode="auto">
          <a:xfrm>
            <a:off x="533400" y="2590800"/>
            <a:ext cx="1143000" cy="276225"/>
          </a:xfrm>
          <a:prstGeom prst="rect">
            <a:avLst/>
          </a:prstGeom>
          <a:noFill/>
          <a:ln w="9525">
            <a:noFill/>
            <a:miter lim="800000"/>
            <a:headEnd/>
            <a:tailEnd/>
          </a:ln>
        </p:spPr>
        <p:txBody>
          <a:bodyPr>
            <a:spAutoFit/>
          </a:bodyPr>
          <a:lstStyle/>
          <a:p>
            <a:pPr eaLnBrk="1" hangingPunct="1"/>
            <a:r>
              <a:rPr lang="en-US" sz="1200">
                <a:solidFill>
                  <a:srgbClr val="C00000"/>
                </a:solidFill>
                <a:cs typeface="Arial" charset="0"/>
              </a:rPr>
              <a:t>Start_TX_Slot</a:t>
            </a:r>
            <a:endParaRPr lang="en-US">
              <a:solidFill>
                <a:srgbClr val="C00000"/>
              </a:solidFill>
              <a:cs typeface="Arial" charset="0"/>
            </a:endParaRPr>
          </a:p>
        </p:txBody>
      </p:sp>
      <p:sp>
        <p:nvSpPr>
          <p:cNvPr id="699451" name="TextBox 122"/>
          <p:cNvSpPr txBox="1">
            <a:spLocks noChangeArrowheads="1"/>
          </p:cNvSpPr>
          <p:nvPr/>
        </p:nvSpPr>
        <p:spPr bwMode="auto">
          <a:xfrm>
            <a:off x="3657600" y="2667000"/>
            <a:ext cx="762000" cy="276225"/>
          </a:xfrm>
          <a:prstGeom prst="rect">
            <a:avLst/>
          </a:prstGeom>
          <a:noFill/>
          <a:ln w="9525">
            <a:noFill/>
            <a:miter lim="800000"/>
            <a:headEnd/>
            <a:tailEnd/>
          </a:ln>
        </p:spPr>
        <p:txBody>
          <a:bodyPr>
            <a:spAutoFit/>
          </a:bodyPr>
          <a:lstStyle/>
          <a:p>
            <a:pPr eaLnBrk="1" hangingPunct="1"/>
            <a:r>
              <a:rPr lang="en-US" sz="1200">
                <a:solidFill>
                  <a:srgbClr val="C00000"/>
                </a:solidFill>
                <a:cs typeface="Arial" charset="0"/>
              </a:rPr>
              <a:t>Sending</a:t>
            </a:r>
            <a:endParaRPr lang="en-US">
              <a:solidFill>
                <a:srgbClr val="C00000"/>
              </a:solidFill>
              <a:cs typeface="Arial" charset="0"/>
            </a:endParaRPr>
          </a:p>
        </p:txBody>
      </p:sp>
      <p:sp>
        <p:nvSpPr>
          <p:cNvPr id="699452" name="TextBox 123"/>
          <p:cNvSpPr txBox="1">
            <a:spLocks noChangeArrowheads="1"/>
          </p:cNvSpPr>
          <p:nvPr/>
        </p:nvSpPr>
        <p:spPr bwMode="auto">
          <a:xfrm>
            <a:off x="3633788" y="4314825"/>
            <a:ext cx="1828800" cy="277813"/>
          </a:xfrm>
          <a:prstGeom prst="rect">
            <a:avLst/>
          </a:prstGeom>
          <a:noFill/>
          <a:ln w="9525">
            <a:noFill/>
            <a:miter lim="800000"/>
            <a:headEnd/>
            <a:tailEnd/>
          </a:ln>
        </p:spPr>
        <p:txBody>
          <a:bodyPr>
            <a:spAutoFit/>
          </a:bodyPr>
          <a:lstStyle/>
          <a:p>
            <a:pPr eaLnBrk="1" hangingPunct="1"/>
            <a:r>
              <a:rPr lang="en-US" sz="1200">
                <a:solidFill>
                  <a:srgbClr val="C00000"/>
                </a:solidFill>
                <a:cs typeface="Arial" charset="0"/>
              </a:rPr>
              <a:t>Wait_For_End_Of_Slot</a:t>
            </a:r>
            <a:endParaRPr lang="en-US">
              <a:solidFill>
                <a:srgbClr val="C00000"/>
              </a:solidFill>
              <a:cs typeface="Arial" charset="0"/>
            </a:endParaRPr>
          </a:p>
        </p:txBody>
      </p:sp>
      <p:sp>
        <p:nvSpPr>
          <p:cNvPr id="129" name="Pentagon 128"/>
          <p:cNvSpPr/>
          <p:nvPr/>
        </p:nvSpPr>
        <p:spPr bwMode="auto">
          <a:xfrm>
            <a:off x="457200" y="1676400"/>
            <a:ext cx="2362200" cy="304800"/>
          </a:xfrm>
          <a:prstGeom prst="homePlate">
            <a:avLst/>
          </a:prstGeom>
          <a:solidFill>
            <a:srgbClr val="C00000"/>
          </a:solidFill>
          <a:ln w="9525" cap="flat" cmpd="sng" algn="ctr">
            <a:noFill/>
            <a:prstDash val="solid"/>
            <a:round/>
            <a:headEnd type="none" w="med" len="med"/>
            <a:tailEnd type="none" w="med" len="med"/>
          </a:ln>
          <a:effectLst>
            <a:glow rad="63500">
              <a:schemeClr val="accent1">
                <a:satMod val="175000"/>
                <a:alpha val="40000"/>
              </a:schemeClr>
            </a:glow>
            <a:outerShdw blurRad="107950" dist="12700" dir="5400000" algn="ctr">
              <a:srgbClr val="000000"/>
            </a:outerShdw>
            <a:reflection blurRad="6350" stA="50000" endA="275" endPos="40000" dist="1016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r>
              <a:rPr lang="en-US" sz="1400" b="1" dirty="0">
                <a:solidFill>
                  <a:schemeClr val="bg1"/>
                </a:solidFill>
                <a:effectLst>
                  <a:outerShdw blurRad="38100" dist="38100" dir="2700000" algn="tl">
                    <a:srgbClr val="000000">
                      <a:alpha val="43137"/>
                    </a:srgbClr>
                  </a:outerShdw>
                </a:effectLst>
                <a:cs typeface="Arial" charset="0"/>
              </a:rPr>
              <a:t>A Wireless Sensor Node</a:t>
            </a:r>
          </a:p>
        </p:txBody>
      </p:sp>
      <p:sp>
        <p:nvSpPr>
          <p:cNvPr id="132" name="Pentagon 131"/>
          <p:cNvSpPr/>
          <p:nvPr/>
        </p:nvSpPr>
        <p:spPr bwMode="auto">
          <a:xfrm>
            <a:off x="5410200" y="1676400"/>
            <a:ext cx="762000" cy="304800"/>
          </a:xfrm>
          <a:prstGeom prst="homePlate">
            <a:avLst/>
          </a:prstGeom>
          <a:solidFill>
            <a:srgbClr val="C00000"/>
          </a:solidFill>
          <a:ln w="9525" cap="flat" cmpd="sng" algn="ctr">
            <a:noFill/>
            <a:prstDash val="solid"/>
            <a:round/>
            <a:headEnd type="none" w="med" len="med"/>
            <a:tailEnd type="none" w="med" len="med"/>
          </a:ln>
          <a:effectLst>
            <a:glow rad="63500">
              <a:schemeClr val="accent1">
                <a:satMod val="175000"/>
                <a:alpha val="40000"/>
              </a:schemeClr>
            </a:glow>
            <a:outerShdw blurRad="107950" dist="12700" dir="5400000" algn="ctr">
              <a:srgbClr val="000000"/>
            </a:outerShdw>
            <a:reflection blurRad="6350" stA="50000" endA="275" endPos="40000" dist="1016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r>
              <a:rPr lang="en-US" sz="1400" b="1" dirty="0">
                <a:solidFill>
                  <a:schemeClr val="bg1"/>
                </a:solidFill>
                <a:effectLst>
                  <a:outerShdw blurRad="38100" dist="38100" dir="2700000" algn="tl">
                    <a:srgbClr val="000000">
                      <a:alpha val="43137"/>
                    </a:srgbClr>
                  </a:outerShdw>
                </a:effectLst>
                <a:cs typeface="Arial" charset="0"/>
              </a:rPr>
              <a:t>Clock</a:t>
            </a:r>
          </a:p>
        </p:txBody>
      </p:sp>
      <p:sp>
        <p:nvSpPr>
          <p:cNvPr id="133" name="Pentagon 132"/>
          <p:cNvSpPr/>
          <p:nvPr/>
        </p:nvSpPr>
        <p:spPr bwMode="auto">
          <a:xfrm>
            <a:off x="5410200" y="3733800"/>
            <a:ext cx="1447800" cy="304800"/>
          </a:xfrm>
          <a:prstGeom prst="homePlate">
            <a:avLst/>
          </a:prstGeom>
          <a:solidFill>
            <a:srgbClr val="C00000"/>
          </a:solidFill>
          <a:ln w="9525" cap="flat" cmpd="sng" algn="ctr">
            <a:noFill/>
            <a:prstDash val="solid"/>
            <a:round/>
            <a:headEnd type="none" w="med" len="med"/>
            <a:tailEnd type="none" w="med" len="med"/>
          </a:ln>
          <a:effectLst>
            <a:glow rad="63500">
              <a:schemeClr val="accent1">
                <a:satMod val="175000"/>
                <a:alpha val="40000"/>
              </a:schemeClr>
            </a:glow>
            <a:outerShdw blurRad="107950" dist="12700" dir="5400000" algn="ctr">
              <a:srgbClr val="000000"/>
            </a:outerShdw>
            <a:reflection blurRad="6350" stA="50000" endA="275" endPos="40000" dist="1016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r>
              <a:rPr lang="en-US" sz="1400" b="1" dirty="0">
                <a:solidFill>
                  <a:schemeClr val="bg1"/>
                </a:solidFill>
                <a:effectLst>
                  <a:outerShdw blurRad="38100" dist="38100" dir="2700000" algn="tl">
                    <a:srgbClr val="000000">
                      <a:alpha val="43137"/>
                    </a:srgbClr>
                  </a:outerShdw>
                </a:effectLst>
                <a:cs typeface="Arial" charset="0"/>
              </a:rPr>
              <a:t>Synchronizer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err="1" smtClean="0"/>
              <a:t>Heidarian</a:t>
            </a:r>
            <a:r>
              <a:rPr lang="en-US" dirty="0" smtClean="0"/>
              <a:t>, Schmaltz, </a:t>
            </a:r>
            <a:r>
              <a:rPr lang="en-US" dirty="0" err="1" smtClean="0"/>
              <a:t>Vaandrager</a:t>
            </a:r>
            <a:r>
              <a:rPr lang="en-US" dirty="0" smtClean="0"/>
              <a:t> (FM2009)</a:t>
            </a:r>
            <a:endParaRPr lang="en-US" dirty="0"/>
          </a:p>
        </p:txBody>
      </p:sp>
      <p:sp>
        <p:nvSpPr>
          <p:cNvPr id="685059" name="Rectangle 3"/>
          <p:cNvSpPr>
            <a:spLocks noGrp="1" noChangeArrowheads="1"/>
          </p:cNvSpPr>
          <p:nvPr>
            <p:ph type="body" idx="1"/>
          </p:nvPr>
        </p:nvSpPr>
        <p:spPr/>
        <p:txBody>
          <a:bodyPr/>
          <a:lstStyle/>
          <a:p>
            <a:pPr>
              <a:lnSpc>
                <a:spcPct val="90000"/>
              </a:lnSpc>
            </a:pPr>
            <a:endParaRPr lang="en-US" sz="2000" dirty="0" smtClean="0"/>
          </a:p>
          <a:p>
            <a:pPr>
              <a:lnSpc>
                <a:spcPct val="90000"/>
              </a:lnSpc>
            </a:pPr>
            <a:r>
              <a:rPr lang="en-US" dirty="0" smtClean="0"/>
              <a:t>Full parametric analysis for clique networks</a:t>
            </a:r>
          </a:p>
          <a:p>
            <a:pPr>
              <a:lnSpc>
                <a:spcPct val="90000"/>
              </a:lnSpc>
            </a:pPr>
            <a:endParaRPr lang="en-US" dirty="0" smtClean="0"/>
          </a:p>
          <a:p>
            <a:pPr>
              <a:lnSpc>
                <a:spcPct val="90000"/>
              </a:lnSpc>
            </a:pPr>
            <a:r>
              <a:rPr lang="en-US" dirty="0" smtClean="0"/>
              <a:t>Parameter constraints found using </a:t>
            </a:r>
            <a:r>
              <a:rPr lang="en-US" dirty="0" err="1" smtClean="0"/>
              <a:t>Uppaal</a:t>
            </a:r>
            <a:endParaRPr lang="en-US" dirty="0"/>
          </a:p>
          <a:p>
            <a:pPr>
              <a:lnSpc>
                <a:spcPct val="90000"/>
              </a:lnSpc>
            </a:pPr>
            <a:endParaRPr lang="en-US" dirty="0"/>
          </a:p>
          <a:p>
            <a:pPr>
              <a:lnSpc>
                <a:spcPct val="90000"/>
              </a:lnSpc>
            </a:pPr>
            <a:r>
              <a:rPr lang="en-US" dirty="0" smtClean="0"/>
              <a:t>Proof fully checked using Isabelle/</a:t>
            </a:r>
            <a:r>
              <a:rPr lang="en-US" dirty="0" err="1" smtClean="0"/>
              <a:t>Hol</a:t>
            </a:r>
            <a:r>
              <a:rPr lang="en-US" dirty="0" smtClean="0"/>
              <a:t> (&gt; 5000 lines)</a:t>
            </a:r>
            <a:endParaRPr lang="en-US" dirty="0"/>
          </a:p>
          <a:p>
            <a:pPr>
              <a:lnSpc>
                <a:spcPct val="90000"/>
              </a:lnSpc>
            </a:pPr>
            <a:endParaRPr lang="en-US" dirty="0"/>
          </a:p>
          <a:p>
            <a:pPr>
              <a:lnSpc>
                <a:spcPct val="90000"/>
              </a:lnSpc>
            </a:pPr>
            <a:r>
              <a:rPr lang="en-US" dirty="0" smtClean="0"/>
              <a:t>Correctness also studied with </a:t>
            </a:r>
            <a:r>
              <a:rPr lang="en-US" dirty="0" err="1" smtClean="0"/>
              <a:t>Uppaal</a:t>
            </a:r>
            <a:r>
              <a:rPr lang="en-US" dirty="0" smtClean="0"/>
              <a:t>  for line topologies</a:t>
            </a:r>
            <a:endParaRPr lang="en-US" dirty="0"/>
          </a:p>
          <a:p>
            <a:pPr>
              <a:lnSpc>
                <a:spcPct val="90000"/>
              </a:lnSpc>
            </a:pPr>
            <a:endParaRPr lang="en-US" dirty="0"/>
          </a:p>
          <a:p>
            <a:pPr>
              <a:lnSpc>
                <a:spcPct val="90000"/>
              </a:lnSpc>
            </a:pPr>
            <a:endParaRPr lang="en-US" dirty="0"/>
          </a:p>
          <a:p>
            <a:pPr>
              <a:lnSpc>
                <a:spcPct val="90000"/>
              </a:lnSpc>
              <a:buNone/>
            </a:pPr>
            <a:endParaRPr lang="en-US" sz="2000" dirty="0"/>
          </a:p>
          <a:p>
            <a:pPr>
              <a:lnSpc>
                <a:spcPct val="90000"/>
              </a:lnSpc>
              <a:buFontTx/>
              <a:buNone/>
            </a:pP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err="1" smtClean="0"/>
              <a:t>Heidarian</a:t>
            </a:r>
            <a:r>
              <a:rPr lang="en-US" dirty="0" smtClean="0"/>
              <a:t>, Schmaltz, </a:t>
            </a:r>
            <a:r>
              <a:rPr lang="en-US" dirty="0" err="1" smtClean="0"/>
              <a:t>Vaandrager</a:t>
            </a:r>
            <a:r>
              <a:rPr lang="en-US" dirty="0" smtClean="0"/>
              <a:t> (FM2009)</a:t>
            </a:r>
            <a:endParaRPr lang="en-US" dirty="0"/>
          </a:p>
        </p:txBody>
      </p:sp>
      <p:sp>
        <p:nvSpPr>
          <p:cNvPr id="685059" name="Rectangle 3"/>
          <p:cNvSpPr>
            <a:spLocks noGrp="1" noChangeArrowheads="1"/>
          </p:cNvSpPr>
          <p:nvPr>
            <p:ph type="body" idx="1"/>
          </p:nvPr>
        </p:nvSpPr>
        <p:spPr/>
        <p:txBody>
          <a:bodyPr/>
          <a:lstStyle/>
          <a:p>
            <a:pPr>
              <a:lnSpc>
                <a:spcPct val="90000"/>
              </a:lnSpc>
            </a:pPr>
            <a:endParaRPr lang="en-US" sz="2000" dirty="0" smtClean="0"/>
          </a:p>
          <a:p>
            <a:pPr>
              <a:lnSpc>
                <a:spcPct val="90000"/>
              </a:lnSpc>
            </a:pPr>
            <a:r>
              <a:rPr lang="en-US" dirty="0" smtClean="0"/>
              <a:t>Full parametric analysis for clique networks</a:t>
            </a:r>
          </a:p>
          <a:p>
            <a:pPr>
              <a:lnSpc>
                <a:spcPct val="90000"/>
              </a:lnSpc>
            </a:pPr>
            <a:endParaRPr lang="en-US" dirty="0" smtClean="0"/>
          </a:p>
          <a:p>
            <a:pPr>
              <a:lnSpc>
                <a:spcPct val="90000"/>
              </a:lnSpc>
            </a:pPr>
            <a:r>
              <a:rPr lang="en-US" dirty="0" smtClean="0"/>
              <a:t>Parameter constraints found using </a:t>
            </a:r>
            <a:r>
              <a:rPr lang="en-US" dirty="0" err="1" smtClean="0"/>
              <a:t>Uppaal</a:t>
            </a:r>
            <a:endParaRPr lang="en-US" dirty="0"/>
          </a:p>
          <a:p>
            <a:pPr>
              <a:lnSpc>
                <a:spcPct val="90000"/>
              </a:lnSpc>
            </a:pPr>
            <a:endParaRPr lang="en-US" dirty="0"/>
          </a:p>
          <a:p>
            <a:pPr>
              <a:lnSpc>
                <a:spcPct val="90000"/>
              </a:lnSpc>
            </a:pPr>
            <a:r>
              <a:rPr lang="en-US" dirty="0" smtClean="0"/>
              <a:t>Proof fully checked using Isabelle/</a:t>
            </a:r>
            <a:r>
              <a:rPr lang="en-US" dirty="0" err="1" smtClean="0"/>
              <a:t>Hol</a:t>
            </a:r>
            <a:r>
              <a:rPr lang="en-US" dirty="0" smtClean="0"/>
              <a:t> (&gt; 5000 lines)</a:t>
            </a:r>
            <a:endParaRPr lang="en-US" dirty="0"/>
          </a:p>
          <a:p>
            <a:pPr>
              <a:lnSpc>
                <a:spcPct val="90000"/>
              </a:lnSpc>
            </a:pPr>
            <a:endParaRPr lang="en-US" dirty="0"/>
          </a:p>
          <a:p>
            <a:pPr>
              <a:lnSpc>
                <a:spcPct val="90000"/>
              </a:lnSpc>
            </a:pPr>
            <a:r>
              <a:rPr lang="en-US" dirty="0" smtClean="0"/>
              <a:t>Correctness also studied with </a:t>
            </a:r>
            <a:r>
              <a:rPr lang="en-US" dirty="0" err="1" smtClean="0"/>
              <a:t>Uppaal</a:t>
            </a:r>
            <a:r>
              <a:rPr lang="en-US" dirty="0" smtClean="0"/>
              <a:t>  for line topologies</a:t>
            </a:r>
            <a:endParaRPr lang="en-US" dirty="0"/>
          </a:p>
          <a:p>
            <a:pPr>
              <a:lnSpc>
                <a:spcPct val="90000"/>
              </a:lnSpc>
            </a:pPr>
            <a:endParaRPr lang="en-US" dirty="0"/>
          </a:p>
          <a:p>
            <a:pPr>
              <a:lnSpc>
                <a:spcPct val="90000"/>
              </a:lnSpc>
            </a:pPr>
            <a:r>
              <a:rPr lang="en-US" dirty="0" smtClean="0"/>
              <a:t>Model does not correspond to Chess implementation</a:t>
            </a:r>
            <a:r>
              <a:rPr lang="en-US" i="1" dirty="0" smtClean="0"/>
              <a:t>!!!</a:t>
            </a:r>
            <a:endParaRPr lang="en-US" dirty="0"/>
          </a:p>
          <a:p>
            <a:pPr>
              <a:lnSpc>
                <a:spcPct val="90000"/>
              </a:lnSpc>
              <a:buNone/>
            </a:pPr>
            <a:endParaRPr lang="en-US" sz="2000" dirty="0"/>
          </a:p>
          <a:p>
            <a:pPr>
              <a:lnSpc>
                <a:spcPct val="90000"/>
              </a:lnSpc>
              <a:buFontTx/>
              <a:buNone/>
            </a:pP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How</a:t>
            </a:r>
            <a:r>
              <a:rPr lang="nl-NL" dirty="0" smtClean="0"/>
              <a:t> </a:t>
            </a:r>
            <a:r>
              <a:rPr lang="nl-NL" dirty="0" err="1" smtClean="0"/>
              <a:t>Current</a:t>
            </a:r>
            <a:r>
              <a:rPr lang="nl-NL" dirty="0" smtClean="0"/>
              <a:t> </a:t>
            </a:r>
            <a:r>
              <a:rPr lang="nl-NL" dirty="0" err="1" smtClean="0"/>
              <a:t>Implementation</a:t>
            </a:r>
            <a:r>
              <a:rPr lang="nl-NL" dirty="0" smtClean="0"/>
              <a:t> Works</a:t>
            </a:r>
            <a:endParaRPr lang="nl-NL" dirty="0"/>
          </a:p>
        </p:txBody>
      </p:sp>
      <p:sp>
        <p:nvSpPr>
          <p:cNvPr id="3" name="Content Placeholder 2"/>
          <p:cNvSpPr>
            <a:spLocks noGrp="1"/>
          </p:cNvSpPr>
          <p:nvPr>
            <p:ph idx="1"/>
          </p:nvPr>
        </p:nvSpPr>
        <p:spPr/>
        <p:txBody>
          <a:bodyPr/>
          <a:lstStyle/>
          <a:p>
            <a:pPr>
              <a:buNone/>
            </a:pPr>
            <a:endParaRPr lang="nl-NL" dirty="0" smtClean="0"/>
          </a:p>
          <a:p>
            <a:r>
              <a:rPr lang="nl-NL" dirty="0" err="1" smtClean="0"/>
              <a:t>Clocks</a:t>
            </a:r>
            <a:r>
              <a:rPr lang="nl-NL" dirty="0" smtClean="0"/>
              <a:t> </a:t>
            </a:r>
            <a:r>
              <a:rPr lang="nl-NL" dirty="0" err="1" smtClean="0"/>
              <a:t>only</a:t>
            </a:r>
            <a:r>
              <a:rPr lang="nl-NL" dirty="0" smtClean="0"/>
              <a:t> </a:t>
            </a:r>
            <a:r>
              <a:rPr lang="nl-NL" dirty="0" err="1" smtClean="0"/>
              <a:t>synchronized</a:t>
            </a:r>
            <a:r>
              <a:rPr lang="nl-NL" dirty="0" smtClean="0"/>
              <a:t> </a:t>
            </a:r>
            <a:r>
              <a:rPr lang="nl-NL" u="sng" dirty="0" err="1" smtClean="0"/>
              <a:t>once</a:t>
            </a:r>
            <a:r>
              <a:rPr lang="nl-NL" dirty="0" smtClean="0"/>
              <a:t> per frame</a:t>
            </a:r>
          </a:p>
          <a:p>
            <a:endParaRPr lang="nl-NL" dirty="0" smtClean="0"/>
          </a:p>
          <a:p>
            <a:r>
              <a:rPr lang="nl-NL" dirty="0" err="1" smtClean="0"/>
              <a:t>I</a:t>
            </a:r>
            <a:r>
              <a:rPr lang="nl-NL" dirty="0" err="1" smtClean="0"/>
              <a:t>mplementation</a:t>
            </a:r>
            <a:r>
              <a:rPr lang="nl-NL" dirty="0" smtClean="0"/>
              <a:t> </a:t>
            </a:r>
            <a:r>
              <a:rPr lang="nl-NL" dirty="0" err="1" smtClean="0"/>
              <a:t>computes</a:t>
            </a:r>
            <a:r>
              <a:rPr lang="nl-NL" dirty="0" smtClean="0"/>
              <a:t> </a:t>
            </a:r>
            <a:r>
              <a:rPr lang="nl-NL" dirty="0" err="1" smtClean="0"/>
              <a:t>median</a:t>
            </a:r>
            <a:r>
              <a:rPr lang="nl-NL" dirty="0" smtClean="0"/>
              <a:t> of </a:t>
            </a:r>
            <a:r>
              <a:rPr lang="nl-NL" dirty="0" err="1" smtClean="0"/>
              <a:t>phase</a:t>
            </a:r>
            <a:r>
              <a:rPr lang="nl-NL" dirty="0" smtClean="0"/>
              <a:t> </a:t>
            </a:r>
            <a:r>
              <a:rPr lang="nl-NL" dirty="0" err="1" smtClean="0"/>
              <a:t>errors</a:t>
            </a:r>
            <a:r>
              <a:rPr lang="nl-NL" dirty="0" smtClean="0"/>
              <a:t> of all </a:t>
            </a:r>
            <a:r>
              <a:rPr lang="nl-NL" dirty="0" err="1" smtClean="0"/>
              <a:t>messages</a:t>
            </a:r>
            <a:r>
              <a:rPr lang="nl-NL" dirty="0" smtClean="0"/>
              <a:t> </a:t>
            </a:r>
            <a:r>
              <a:rPr lang="nl-NL" dirty="0" err="1" smtClean="0"/>
              <a:t>received</a:t>
            </a:r>
            <a:r>
              <a:rPr lang="nl-NL" dirty="0" smtClean="0"/>
              <a:t> in frame</a:t>
            </a:r>
          </a:p>
          <a:p>
            <a:pPr>
              <a:buNone/>
            </a:pPr>
            <a:endParaRPr lang="nl-NL" dirty="0" smtClean="0"/>
          </a:p>
          <a:p>
            <a:r>
              <a:rPr lang="nl-NL" dirty="0" smtClean="0"/>
              <a:t>Offset = </a:t>
            </a:r>
            <a:r>
              <a:rPr lang="nl-NL" dirty="0" err="1" smtClean="0"/>
              <a:t>median</a:t>
            </a:r>
            <a:r>
              <a:rPr lang="nl-NL" dirty="0" smtClean="0"/>
              <a:t> * </a:t>
            </a:r>
            <a:r>
              <a:rPr lang="nl-NL" dirty="0" err="1" smtClean="0"/>
              <a:t>gain</a:t>
            </a:r>
            <a:endParaRPr lang="nl-NL" dirty="0" smtClean="0"/>
          </a:p>
          <a:p>
            <a:endParaRPr lang="nl-NL" dirty="0" smtClean="0"/>
          </a:p>
          <a:p>
            <a:r>
              <a:rPr lang="nl-NL" dirty="0" smtClean="0"/>
              <a:t>Radio </a:t>
            </a:r>
            <a:r>
              <a:rPr lang="nl-NL" dirty="0" err="1" smtClean="0"/>
              <a:t>switching</a:t>
            </a:r>
            <a:r>
              <a:rPr lang="nl-NL" dirty="0" smtClean="0"/>
              <a:t> time is relevant</a:t>
            </a:r>
            <a:endParaRPr lang="nl-N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Structure</a:t>
            </a:r>
            <a:r>
              <a:rPr lang="nl-NL" dirty="0" smtClean="0"/>
              <a:t> of </a:t>
            </a:r>
            <a:r>
              <a:rPr lang="nl-NL" dirty="0" err="1" smtClean="0"/>
              <a:t>Uppaal</a:t>
            </a:r>
            <a:r>
              <a:rPr lang="nl-NL" dirty="0" smtClean="0"/>
              <a:t> Model</a:t>
            </a:r>
            <a:endParaRPr lang="nl-NL" dirty="0"/>
          </a:p>
        </p:txBody>
      </p:sp>
      <p:pic>
        <p:nvPicPr>
          <p:cNvPr id="4" name="Content Placeholder 3" descr="model.png"/>
          <p:cNvPicPr>
            <a:picLocks noGrp="1" noChangeAspect="1"/>
          </p:cNvPicPr>
          <p:nvPr>
            <p:ph idx="1"/>
          </p:nvPr>
        </p:nvPicPr>
        <p:blipFill>
          <a:blip r:embed="rId2" cstate="print"/>
          <a:stretch>
            <a:fillRect/>
          </a:stretch>
        </p:blipFill>
        <p:spPr>
          <a:xfrm>
            <a:off x="1251744" y="2548731"/>
            <a:ext cx="6648450" cy="28003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Clock</a:t>
            </a:r>
            <a:endParaRPr lang="nl-NL" dirty="0"/>
          </a:p>
        </p:txBody>
      </p:sp>
      <p:pic>
        <p:nvPicPr>
          <p:cNvPr id="4" name="Content Placeholder 3" descr="wsn-clock.png"/>
          <p:cNvPicPr>
            <a:picLocks noGrp="1" noChangeAspect="1"/>
          </p:cNvPicPr>
          <p:nvPr>
            <p:ph idx="1"/>
          </p:nvPr>
        </p:nvPicPr>
        <p:blipFill>
          <a:blip r:embed="rId2" cstate="print"/>
          <a:stretch>
            <a:fillRect/>
          </a:stretch>
        </p:blipFill>
        <p:spPr>
          <a:xfrm>
            <a:off x="457200" y="2057936"/>
            <a:ext cx="8237538" cy="378194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Sender</a:t>
            </a:r>
            <a:endParaRPr lang="nl-NL" dirty="0"/>
          </a:p>
        </p:txBody>
      </p:sp>
      <p:pic>
        <p:nvPicPr>
          <p:cNvPr id="4" name="Content Placeholder 3" descr="sender.jpg"/>
          <p:cNvPicPr>
            <a:picLocks noGrp="1" noChangeAspect="1"/>
          </p:cNvPicPr>
          <p:nvPr>
            <p:ph idx="1"/>
          </p:nvPr>
        </p:nvPicPr>
        <p:blipFill>
          <a:blip r:embed="rId2" cstate="print"/>
          <a:stretch>
            <a:fillRect/>
          </a:stretch>
        </p:blipFill>
        <p:spPr>
          <a:xfrm>
            <a:off x="457200" y="1981522"/>
            <a:ext cx="8237538" cy="3934769"/>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Receiver</a:t>
            </a:r>
            <a:endParaRPr lang="nl-NL" dirty="0"/>
          </a:p>
        </p:txBody>
      </p:sp>
      <p:pic>
        <p:nvPicPr>
          <p:cNvPr id="4" name="Content Placeholder 3" descr="receiver.jpg"/>
          <p:cNvPicPr>
            <a:picLocks noGrp="1" noChangeAspect="1"/>
          </p:cNvPicPr>
          <p:nvPr>
            <p:ph idx="1"/>
          </p:nvPr>
        </p:nvPicPr>
        <p:blipFill>
          <a:blip r:embed="rId2" cstate="print"/>
          <a:stretch>
            <a:fillRect/>
          </a:stretch>
        </p:blipFill>
        <p:spPr>
          <a:xfrm>
            <a:off x="457200" y="2095804"/>
            <a:ext cx="8237538" cy="370620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r>
              <a:rPr lang="en-US" dirty="0"/>
              <a:t>Plan</a:t>
            </a:r>
          </a:p>
        </p:txBody>
      </p:sp>
      <p:sp>
        <p:nvSpPr>
          <p:cNvPr id="644099" name="Rectangle 3"/>
          <p:cNvSpPr>
            <a:spLocks noGrp="1" noChangeArrowheads="1"/>
          </p:cNvSpPr>
          <p:nvPr>
            <p:ph type="body" idx="1"/>
          </p:nvPr>
        </p:nvSpPr>
        <p:spPr/>
        <p:txBody>
          <a:bodyPr/>
          <a:lstStyle/>
          <a:p>
            <a:r>
              <a:rPr lang="en-US" dirty="0" smtClean="0"/>
              <a:t>Intro to WSN and Chess case study</a:t>
            </a:r>
            <a:endParaRPr lang="en-US" dirty="0"/>
          </a:p>
          <a:p>
            <a:endParaRPr lang="en-US" dirty="0"/>
          </a:p>
          <a:p>
            <a:r>
              <a:rPr lang="en-US" dirty="0" smtClean="0"/>
              <a:t>Recap of previous results</a:t>
            </a:r>
            <a:endParaRPr lang="en-US" dirty="0"/>
          </a:p>
          <a:p>
            <a:endParaRPr lang="en-US" dirty="0"/>
          </a:p>
          <a:p>
            <a:r>
              <a:rPr lang="en-US" dirty="0" smtClean="0"/>
              <a:t>Our new model</a:t>
            </a:r>
            <a:endParaRPr lang="en-US" dirty="0"/>
          </a:p>
          <a:p>
            <a:endParaRPr lang="en-US" dirty="0"/>
          </a:p>
          <a:p>
            <a:r>
              <a:rPr lang="en-US" dirty="0" smtClean="0"/>
              <a:t>Results</a:t>
            </a:r>
          </a:p>
          <a:p>
            <a:endParaRPr lang="en-US" dirty="0" smtClean="0"/>
          </a:p>
          <a:p>
            <a:r>
              <a:rPr lang="en-US" dirty="0" smtClean="0"/>
              <a:t>Conclusions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Controller</a:t>
            </a:r>
            <a:endParaRPr lang="nl-NL" dirty="0"/>
          </a:p>
        </p:txBody>
      </p:sp>
      <p:pic>
        <p:nvPicPr>
          <p:cNvPr id="6" name="Content Placeholder 5" descr="controller.jpg"/>
          <p:cNvPicPr>
            <a:picLocks noGrp="1" noChangeAspect="1"/>
          </p:cNvPicPr>
          <p:nvPr>
            <p:ph idx="1"/>
          </p:nvPr>
        </p:nvPicPr>
        <p:blipFill>
          <a:blip r:embed="rId2" cstate="print"/>
          <a:stretch>
            <a:fillRect/>
          </a:stretch>
        </p:blipFill>
        <p:spPr>
          <a:xfrm>
            <a:off x="457200" y="2555338"/>
            <a:ext cx="8237538" cy="278713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Synchronizer</a:t>
            </a:r>
            <a:endParaRPr lang="nl-NL" dirty="0"/>
          </a:p>
        </p:txBody>
      </p:sp>
      <p:pic>
        <p:nvPicPr>
          <p:cNvPr id="6" name="Content Placeholder 5" descr="synchronizer.jpg"/>
          <p:cNvPicPr>
            <a:picLocks noGrp="1" noChangeAspect="1"/>
          </p:cNvPicPr>
          <p:nvPr>
            <p:ph idx="1"/>
          </p:nvPr>
        </p:nvPicPr>
        <p:blipFill>
          <a:blip r:embed="rId2" cstate="print"/>
          <a:stretch>
            <a:fillRect/>
          </a:stretch>
        </p:blipFill>
        <p:spPr>
          <a:xfrm>
            <a:off x="457200" y="2467112"/>
            <a:ext cx="8237538" cy="296358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a:t>
            </a:r>
            <a:r>
              <a:rPr lang="nl-NL" dirty="0" err="1" smtClean="0"/>
              <a:t>ompute</a:t>
            </a:r>
            <a:r>
              <a:rPr lang="nl-NL" dirty="0" smtClean="0"/>
              <a:t>_</a:t>
            </a:r>
            <a:r>
              <a:rPr lang="nl-NL" dirty="0" err="1" smtClean="0"/>
              <a:t>phase</a:t>
            </a:r>
            <a:r>
              <a:rPr lang="nl-NL" dirty="0" smtClean="0"/>
              <a:t>_</a:t>
            </a:r>
            <a:r>
              <a:rPr lang="nl-NL" dirty="0" err="1" smtClean="0"/>
              <a:t>correction</a:t>
            </a:r>
            <a:r>
              <a:rPr lang="nl-NL" dirty="0" smtClean="0"/>
              <a:t>()</a:t>
            </a:r>
            <a:endParaRPr lang="nl-NL" dirty="0"/>
          </a:p>
        </p:txBody>
      </p:sp>
      <p:sp>
        <p:nvSpPr>
          <p:cNvPr id="3" name="Content Placeholder 2"/>
          <p:cNvSpPr>
            <a:spLocks noGrp="1"/>
          </p:cNvSpPr>
          <p:nvPr>
            <p:ph idx="1"/>
          </p:nvPr>
        </p:nvSpPr>
        <p:spPr/>
        <p:txBody>
          <a:bodyPr/>
          <a:lstStyle/>
          <a:p>
            <a:pPr>
              <a:buNone/>
            </a:pPr>
            <a:r>
              <a:rPr lang="en-US" dirty="0" smtClean="0"/>
              <a:t> if (number of received messages == 0)</a:t>
            </a:r>
          </a:p>
          <a:p>
            <a:pPr>
              <a:buNone/>
            </a:pPr>
            <a:r>
              <a:rPr lang="en-US" dirty="0" smtClean="0"/>
              <a:t>              offset = 0;</a:t>
            </a:r>
          </a:p>
          <a:p>
            <a:pPr>
              <a:buNone/>
            </a:pPr>
            <a:r>
              <a:rPr lang="en-US" dirty="0" smtClean="0"/>
              <a:t>     else if (number of received messages &lt;= 2)</a:t>
            </a:r>
          </a:p>
          <a:p>
            <a:pPr>
              <a:buNone/>
            </a:pPr>
            <a:r>
              <a:rPr lang="en-US" dirty="0" smtClean="0"/>
              <a:t>              offset = the phase error of the first received </a:t>
            </a:r>
            <a:r>
              <a:rPr lang="en-US" dirty="0" smtClean="0"/>
              <a:t>						message </a:t>
            </a:r>
            <a:r>
              <a:rPr lang="en-US" dirty="0" smtClean="0"/>
              <a:t>* gain;</a:t>
            </a:r>
          </a:p>
          <a:p>
            <a:pPr>
              <a:buNone/>
            </a:pPr>
            <a:r>
              <a:rPr lang="en-US" dirty="0" smtClean="0"/>
              <a:t>     else</a:t>
            </a:r>
          </a:p>
          <a:p>
            <a:pPr>
              <a:buNone/>
            </a:pPr>
            <a:r>
              <a:rPr lang="en-US" dirty="0" smtClean="0"/>
              <a:t>              offset = the median of all phase errors * gain</a:t>
            </a:r>
            <a:endParaRPr lang="nl-N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smtClean="0"/>
              <a:t>Invariants for Correctness</a:t>
            </a:r>
            <a:endParaRPr lang="en-US" dirty="0"/>
          </a:p>
        </p:txBody>
      </p:sp>
      <p:sp>
        <p:nvSpPr>
          <p:cNvPr id="685059" name="Rectangle 3"/>
          <p:cNvSpPr>
            <a:spLocks noGrp="1" noChangeArrowheads="1"/>
          </p:cNvSpPr>
          <p:nvPr>
            <p:ph type="body" idx="1"/>
          </p:nvPr>
        </p:nvSpPr>
        <p:spPr/>
        <p:txBody>
          <a:bodyPr/>
          <a:lstStyle/>
          <a:p>
            <a:pPr>
              <a:lnSpc>
                <a:spcPct val="90000"/>
              </a:lnSpc>
              <a:buNone/>
            </a:pPr>
            <a:r>
              <a:rPr lang="en-US" sz="2000" dirty="0" smtClean="0"/>
              <a:t>“Whenever I send all my neighbors listen”</a:t>
            </a:r>
          </a:p>
          <a:p>
            <a:pPr>
              <a:lnSpc>
                <a:spcPct val="90000"/>
              </a:lnSpc>
              <a:buNone/>
            </a:pPr>
            <a:r>
              <a:rPr lang="en-US" sz="2000" dirty="0" smtClean="0">
                <a:solidFill>
                  <a:srgbClr val="00B0F0"/>
                </a:solidFill>
              </a:rPr>
              <a:t>INV1 </a:t>
            </a:r>
            <a:r>
              <a:rPr lang="en-US" sz="2000" dirty="0" smtClean="0">
                <a:solidFill>
                  <a:srgbClr val="00B0F0"/>
                </a:solidFill>
              </a:rPr>
              <a:t>: A[] </a:t>
            </a:r>
            <a:r>
              <a:rPr lang="en-US" sz="2000" dirty="0" err="1" smtClean="0">
                <a:solidFill>
                  <a:srgbClr val="00B0F0"/>
                </a:solidFill>
              </a:rPr>
              <a:t>forall</a:t>
            </a:r>
            <a:r>
              <a:rPr lang="en-US" sz="2000" dirty="0" smtClean="0">
                <a:solidFill>
                  <a:srgbClr val="00B0F0"/>
                </a:solidFill>
              </a:rPr>
              <a:t> (</a:t>
            </a:r>
            <a:r>
              <a:rPr lang="en-US" sz="2000" dirty="0" err="1" smtClean="0">
                <a:solidFill>
                  <a:srgbClr val="00B0F0"/>
                </a:solidFill>
              </a:rPr>
              <a:t>i</a:t>
            </a:r>
            <a:r>
              <a:rPr lang="en-US" sz="2000" dirty="0" smtClean="0">
                <a:solidFill>
                  <a:srgbClr val="00B0F0"/>
                </a:solidFill>
              </a:rPr>
              <a:t>: Nodes) </a:t>
            </a:r>
            <a:r>
              <a:rPr lang="en-US" sz="2000" dirty="0" err="1" smtClean="0">
                <a:solidFill>
                  <a:srgbClr val="00B0F0"/>
                </a:solidFill>
              </a:rPr>
              <a:t>forall</a:t>
            </a:r>
            <a:r>
              <a:rPr lang="en-US" sz="2000" dirty="0" smtClean="0">
                <a:solidFill>
                  <a:srgbClr val="00B0F0"/>
                </a:solidFill>
              </a:rPr>
              <a:t> (j : Nodes) </a:t>
            </a:r>
            <a:endParaRPr lang="en-US" sz="2000" dirty="0" smtClean="0">
              <a:solidFill>
                <a:srgbClr val="00B0F0"/>
              </a:solidFill>
            </a:endParaRPr>
          </a:p>
          <a:p>
            <a:pPr>
              <a:lnSpc>
                <a:spcPct val="90000"/>
              </a:lnSpc>
              <a:buNone/>
            </a:pPr>
            <a:r>
              <a:rPr lang="en-US" sz="2000" dirty="0" smtClean="0">
                <a:solidFill>
                  <a:srgbClr val="00B0F0"/>
                </a:solidFill>
              </a:rPr>
              <a:t> </a:t>
            </a:r>
            <a:r>
              <a:rPr lang="en-US" sz="2000" dirty="0" smtClean="0">
                <a:solidFill>
                  <a:srgbClr val="00B0F0"/>
                </a:solidFill>
              </a:rPr>
              <a:t> </a:t>
            </a:r>
            <a:r>
              <a:rPr lang="en-US" sz="2000" dirty="0" smtClean="0">
                <a:solidFill>
                  <a:srgbClr val="00B0F0"/>
                </a:solidFill>
              </a:rPr>
              <a:t>SENDER(</a:t>
            </a:r>
            <a:r>
              <a:rPr lang="en-US" sz="2000" dirty="0" err="1" smtClean="0">
                <a:solidFill>
                  <a:srgbClr val="00B0F0"/>
                </a:solidFill>
              </a:rPr>
              <a:t>i</a:t>
            </a:r>
            <a:r>
              <a:rPr lang="en-US" sz="2000" dirty="0" smtClean="0">
                <a:solidFill>
                  <a:srgbClr val="00B0F0"/>
                </a:solidFill>
              </a:rPr>
              <a:t>).Sending &amp;&amp; neighbor(</a:t>
            </a:r>
            <a:r>
              <a:rPr lang="en-US" sz="2000" dirty="0" err="1" smtClean="0">
                <a:solidFill>
                  <a:srgbClr val="00B0F0"/>
                </a:solidFill>
              </a:rPr>
              <a:t>i,j</a:t>
            </a:r>
            <a:r>
              <a:rPr lang="en-US" sz="2000" dirty="0" smtClean="0">
                <a:solidFill>
                  <a:srgbClr val="00B0F0"/>
                </a:solidFill>
              </a:rPr>
              <a:t>)imply RECEIVER(j).Receiving</a:t>
            </a:r>
          </a:p>
          <a:p>
            <a:pPr>
              <a:lnSpc>
                <a:spcPct val="90000"/>
              </a:lnSpc>
            </a:pPr>
            <a:endParaRPr lang="en-US" sz="2000" dirty="0" smtClean="0">
              <a:solidFill>
                <a:srgbClr val="00B0F0"/>
              </a:solidFill>
            </a:endParaRPr>
          </a:p>
          <a:p>
            <a:pPr>
              <a:lnSpc>
                <a:spcPct val="90000"/>
              </a:lnSpc>
              <a:buNone/>
            </a:pPr>
            <a:r>
              <a:rPr lang="en-US" sz="2000" dirty="0" smtClean="0"/>
              <a:t>“My neighbors never send simultaneously”</a:t>
            </a:r>
          </a:p>
          <a:p>
            <a:pPr>
              <a:lnSpc>
                <a:spcPct val="90000"/>
              </a:lnSpc>
              <a:buNone/>
            </a:pPr>
            <a:r>
              <a:rPr lang="en-US" sz="2000" dirty="0" smtClean="0">
                <a:solidFill>
                  <a:srgbClr val="00B0F0"/>
                </a:solidFill>
              </a:rPr>
              <a:t>INV2 </a:t>
            </a:r>
            <a:r>
              <a:rPr lang="en-US" sz="2000" dirty="0" smtClean="0">
                <a:solidFill>
                  <a:srgbClr val="00B0F0"/>
                </a:solidFill>
              </a:rPr>
              <a:t>: A[] </a:t>
            </a:r>
            <a:r>
              <a:rPr lang="en-US" sz="2000" dirty="0" err="1" smtClean="0">
                <a:solidFill>
                  <a:srgbClr val="00B0F0"/>
                </a:solidFill>
              </a:rPr>
              <a:t>forall</a:t>
            </a:r>
            <a:r>
              <a:rPr lang="en-US" sz="2000" dirty="0" smtClean="0">
                <a:solidFill>
                  <a:srgbClr val="00B0F0"/>
                </a:solidFill>
              </a:rPr>
              <a:t> (i:Nodes) </a:t>
            </a:r>
            <a:r>
              <a:rPr lang="en-US" sz="2000" dirty="0" err="1" smtClean="0">
                <a:solidFill>
                  <a:srgbClr val="00B0F0"/>
                </a:solidFill>
              </a:rPr>
              <a:t>forall</a:t>
            </a:r>
            <a:r>
              <a:rPr lang="en-US" sz="2000" dirty="0" smtClean="0">
                <a:solidFill>
                  <a:srgbClr val="00B0F0"/>
                </a:solidFill>
              </a:rPr>
              <a:t> (j:Nodes) </a:t>
            </a:r>
            <a:r>
              <a:rPr lang="en-US" sz="2000" dirty="0" err="1" smtClean="0">
                <a:solidFill>
                  <a:srgbClr val="00B0F0"/>
                </a:solidFill>
              </a:rPr>
              <a:t>forall</a:t>
            </a:r>
            <a:r>
              <a:rPr lang="en-US" sz="2000" dirty="0" smtClean="0">
                <a:solidFill>
                  <a:srgbClr val="00B0F0"/>
                </a:solidFill>
              </a:rPr>
              <a:t> (</a:t>
            </a:r>
            <a:r>
              <a:rPr lang="en-US" sz="2000" dirty="0" smtClean="0">
                <a:solidFill>
                  <a:srgbClr val="00B0F0"/>
                </a:solidFill>
              </a:rPr>
              <a:t>k:Nodes) SENDER(</a:t>
            </a:r>
            <a:r>
              <a:rPr lang="en-US" sz="2000" dirty="0" err="1" smtClean="0">
                <a:solidFill>
                  <a:srgbClr val="00B0F0"/>
                </a:solidFill>
              </a:rPr>
              <a:t>i</a:t>
            </a:r>
            <a:r>
              <a:rPr lang="en-US" sz="2000" dirty="0" smtClean="0">
                <a:solidFill>
                  <a:srgbClr val="00B0F0"/>
                </a:solidFill>
              </a:rPr>
              <a:t>).Sending &amp;&amp; neighbor(</a:t>
            </a:r>
            <a:r>
              <a:rPr lang="en-US" sz="2000" dirty="0" err="1" smtClean="0">
                <a:solidFill>
                  <a:srgbClr val="00B0F0"/>
                </a:solidFill>
              </a:rPr>
              <a:t>i,k</a:t>
            </a:r>
            <a:r>
              <a:rPr lang="en-US" sz="2000" dirty="0" smtClean="0">
                <a:solidFill>
                  <a:srgbClr val="00B0F0"/>
                </a:solidFill>
              </a:rPr>
              <a:t>) &amp;&amp; SENDER(j).Sending &amp;&amp; neighbor(</a:t>
            </a:r>
            <a:r>
              <a:rPr lang="en-US" sz="2000" dirty="0" err="1" smtClean="0">
                <a:solidFill>
                  <a:srgbClr val="00B0F0"/>
                </a:solidFill>
              </a:rPr>
              <a:t>j,k</a:t>
            </a:r>
            <a:r>
              <a:rPr lang="en-US" sz="2000" dirty="0" smtClean="0">
                <a:solidFill>
                  <a:srgbClr val="00B0F0"/>
                </a:solidFill>
              </a:rPr>
              <a:t>)  </a:t>
            </a:r>
            <a:r>
              <a:rPr lang="en-US" sz="2000" dirty="0" smtClean="0">
                <a:solidFill>
                  <a:srgbClr val="00B0F0"/>
                </a:solidFill>
              </a:rPr>
              <a:t>imply </a:t>
            </a:r>
            <a:r>
              <a:rPr lang="en-US" sz="2000" dirty="0" err="1" smtClean="0">
                <a:solidFill>
                  <a:srgbClr val="00B0F0"/>
                </a:solidFill>
              </a:rPr>
              <a:t>i</a:t>
            </a:r>
            <a:r>
              <a:rPr lang="en-US" sz="2000" dirty="0" smtClean="0">
                <a:solidFill>
                  <a:srgbClr val="00B0F0"/>
                </a:solidFill>
              </a:rPr>
              <a:t> == j</a:t>
            </a:r>
          </a:p>
          <a:p>
            <a:pPr>
              <a:lnSpc>
                <a:spcPct val="90000"/>
              </a:lnSpc>
              <a:buNone/>
            </a:pPr>
            <a:endParaRPr lang="en-US" sz="2000" dirty="0" smtClean="0"/>
          </a:p>
          <a:p>
            <a:pPr>
              <a:lnSpc>
                <a:spcPct val="90000"/>
              </a:lnSpc>
              <a:buNone/>
            </a:pPr>
            <a:r>
              <a:rPr lang="en-US" sz="2000" dirty="0" smtClean="0"/>
              <a:t>“There’s no deadlock”</a:t>
            </a:r>
            <a:endParaRPr lang="en-US" sz="2000" dirty="0" smtClean="0"/>
          </a:p>
          <a:p>
            <a:pPr>
              <a:lnSpc>
                <a:spcPct val="90000"/>
              </a:lnSpc>
              <a:buNone/>
            </a:pPr>
            <a:r>
              <a:rPr lang="en-US" sz="2000" dirty="0" smtClean="0">
                <a:solidFill>
                  <a:srgbClr val="00B0F0"/>
                </a:solidFill>
              </a:rPr>
              <a:t>INV3 </a:t>
            </a:r>
            <a:r>
              <a:rPr lang="en-US" sz="2000" dirty="0" smtClean="0">
                <a:solidFill>
                  <a:srgbClr val="00B0F0"/>
                </a:solidFill>
              </a:rPr>
              <a:t>: A[] not </a:t>
            </a:r>
            <a:r>
              <a:rPr lang="en-US" sz="2000" dirty="0" smtClean="0">
                <a:solidFill>
                  <a:srgbClr val="00B0F0"/>
                </a:solidFill>
              </a:rPr>
              <a:t>deadlock</a:t>
            </a:r>
            <a:endParaRPr lang="en-US" sz="2000" dirty="0">
              <a:solidFill>
                <a:srgbClr val="00B0F0"/>
              </a:solidFill>
            </a:endParaRPr>
          </a:p>
          <a:p>
            <a:pPr>
              <a:lnSpc>
                <a:spcPct val="90000"/>
              </a:lnSpc>
              <a:buFontTx/>
              <a:buNone/>
            </a:pP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Counterexample</a:t>
            </a:r>
            <a:r>
              <a:rPr lang="nl-NL" dirty="0" smtClean="0"/>
              <a:t> </a:t>
            </a:r>
            <a:r>
              <a:rPr lang="nl-NL" dirty="0" err="1" smtClean="0"/>
              <a:t>found</a:t>
            </a:r>
            <a:r>
              <a:rPr lang="nl-NL" dirty="0" smtClean="0"/>
              <a:t> </a:t>
            </a:r>
            <a:r>
              <a:rPr lang="nl-NL" dirty="0" err="1" smtClean="0"/>
              <a:t>by</a:t>
            </a:r>
            <a:r>
              <a:rPr lang="nl-NL" dirty="0" smtClean="0"/>
              <a:t> </a:t>
            </a:r>
            <a:r>
              <a:rPr lang="nl-NL" dirty="0" err="1" smtClean="0"/>
              <a:t>Uppaal</a:t>
            </a:r>
            <a:endParaRPr lang="nl-NL" dirty="0"/>
          </a:p>
        </p:txBody>
      </p:sp>
      <p:pic>
        <p:nvPicPr>
          <p:cNvPr id="4" name="Content Placeholder 3" descr="counterexample.jpg"/>
          <p:cNvPicPr>
            <a:picLocks noGrp="1" noChangeAspect="1"/>
          </p:cNvPicPr>
          <p:nvPr>
            <p:ph idx="1"/>
          </p:nvPr>
        </p:nvPicPr>
        <p:blipFill>
          <a:blip r:embed="rId2" cstate="print"/>
          <a:stretch>
            <a:fillRect/>
          </a:stretch>
        </p:blipFill>
        <p:spPr>
          <a:xfrm>
            <a:off x="457200" y="2923458"/>
            <a:ext cx="8237538" cy="2050896"/>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Freeform 2"/>
          <p:cNvSpPr>
            <a:spLocks/>
          </p:cNvSpPr>
          <p:nvPr/>
        </p:nvSpPr>
        <p:spPr bwMode="auto">
          <a:xfrm>
            <a:off x="152400" y="2438400"/>
            <a:ext cx="6781800" cy="3833813"/>
          </a:xfrm>
          <a:custGeom>
            <a:avLst/>
            <a:gdLst/>
            <a:ahLst/>
            <a:cxnLst>
              <a:cxn ang="0">
                <a:pos x="4168" y="1464"/>
              </a:cxn>
              <a:cxn ang="0">
                <a:pos x="4168" y="600"/>
              </a:cxn>
              <a:cxn ang="0">
                <a:pos x="3544" y="552"/>
              </a:cxn>
              <a:cxn ang="0">
                <a:pos x="2584" y="312"/>
              </a:cxn>
              <a:cxn ang="0">
                <a:pos x="1288" y="120"/>
              </a:cxn>
              <a:cxn ang="0">
                <a:pos x="472" y="72"/>
              </a:cxn>
              <a:cxn ang="0">
                <a:pos x="136" y="552"/>
              </a:cxn>
              <a:cxn ang="0">
                <a:pos x="184" y="936"/>
              </a:cxn>
              <a:cxn ang="0">
                <a:pos x="136" y="1272"/>
              </a:cxn>
              <a:cxn ang="0">
                <a:pos x="40" y="1656"/>
              </a:cxn>
              <a:cxn ang="0">
                <a:pos x="136" y="2088"/>
              </a:cxn>
              <a:cxn ang="0">
                <a:pos x="856" y="2184"/>
              </a:cxn>
              <a:cxn ang="0">
                <a:pos x="1432" y="1992"/>
              </a:cxn>
              <a:cxn ang="0">
                <a:pos x="1912" y="2136"/>
              </a:cxn>
              <a:cxn ang="0">
                <a:pos x="2104" y="2280"/>
              </a:cxn>
              <a:cxn ang="0">
                <a:pos x="2584" y="2280"/>
              </a:cxn>
              <a:cxn ang="0">
                <a:pos x="3352" y="1896"/>
              </a:cxn>
              <a:cxn ang="0">
                <a:pos x="3784" y="1848"/>
              </a:cxn>
              <a:cxn ang="0">
                <a:pos x="4168" y="1464"/>
              </a:cxn>
            </a:cxnLst>
            <a:rect l="0" t="0" r="r" b="b"/>
            <a:pathLst>
              <a:path w="4272" h="2344">
                <a:moveTo>
                  <a:pt x="4168" y="1464"/>
                </a:moveTo>
                <a:cubicBezTo>
                  <a:pt x="4232" y="1256"/>
                  <a:pt x="4272" y="752"/>
                  <a:pt x="4168" y="600"/>
                </a:cubicBezTo>
                <a:cubicBezTo>
                  <a:pt x="4064" y="448"/>
                  <a:pt x="3808" y="600"/>
                  <a:pt x="3544" y="552"/>
                </a:cubicBezTo>
                <a:cubicBezTo>
                  <a:pt x="3280" y="504"/>
                  <a:pt x="2960" y="384"/>
                  <a:pt x="2584" y="312"/>
                </a:cubicBezTo>
                <a:cubicBezTo>
                  <a:pt x="2208" y="240"/>
                  <a:pt x="1640" y="160"/>
                  <a:pt x="1288" y="120"/>
                </a:cubicBezTo>
                <a:cubicBezTo>
                  <a:pt x="936" y="80"/>
                  <a:pt x="664" y="0"/>
                  <a:pt x="472" y="72"/>
                </a:cubicBezTo>
                <a:cubicBezTo>
                  <a:pt x="280" y="144"/>
                  <a:pt x="184" y="408"/>
                  <a:pt x="136" y="552"/>
                </a:cubicBezTo>
                <a:cubicBezTo>
                  <a:pt x="88" y="696"/>
                  <a:pt x="184" y="816"/>
                  <a:pt x="184" y="936"/>
                </a:cubicBezTo>
                <a:cubicBezTo>
                  <a:pt x="184" y="1056"/>
                  <a:pt x="160" y="1152"/>
                  <a:pt x="136" y="1272"/>
                </a:cubicBezTo>
                <a:cubicBezTo>
                  <a:pt x="112" y="1392"/>
                  <a:pt x="40" y="1520"/>
                  <a:pt x="40" y="1656"/>
                </a:cubicBezTo>
                <a:cubicBezTo>
                  <a:pt x="40" y="1792"/>
                  <a:pt x="0" y="2000"/>
                  <a:pt x="136" y="2088"/>
                </a:cubicBezTo>
                <a:cubicBezTo>
                  <a:pt x="272" y="2176"/>
                  <a:pt x="640" y="2200"/>
                  <a:pt x="856" y="2184"/>
                </a:cubicBezTo>
                <a:cubicBezTo>
                  <a:pt x="1072" y="2168"/>
                  <a:pt x="1256" y="2000"/>
                  <a:pt x="1432" y="1992"/>
                </a:cubicBezTo>
                <a:cubicBezTo>
                  <a:pt x="1608" y="1984"/>
                  <a:pt x="1800" y="2088"/>
                  <a:pt x="1912" y="2136"/>
                </a:cubicBezTo>
                <a:cubicBezTo>
                  <a:pt x="2024" y="2184"/>
                  <a:pt x="1992" y="2256"/>
                  <a:pt x="2104" y="2280"/>
                </a:cubicBezTo>
                <a:cubicBezTo>
                  <a:pt x="2216" y="2304"/>
                  <a:pt x="2376" y="2344"/>
                  <a:pt x="2584" y="2280"/>
                </a:cubicBezTo>
                <a:cubicBezTo>
                  <a:pt x="2792" y="2216"/>
                  <a:pt x="3152" y="1968"/>
                  <a:pt x="3352" y="1896"/>
                </a:cubicBezTo>
                <a:cubicBezTo>
                  <a:pt x="3552" y="1824"/>
                  <a:pt x="3648" y="1920"/>
                  <a:pt x="3784" y="1848"/>
                </a:cubicBezTo>
                <a:cubicBezTo>
                  <a:pt x="3920" y="1776"/>
                  <a:pt x="4104" y="1672"/>
                  <a:pt x="4168" y="1464"/>
                </a:cubicBezTo>
                <a:close/>
              </a:path>
            </a:pathLst>
          </a:custGeom>
          <a:solidFill>
            <a:srgbClr val="006699">
              <a:alpha val="5000"/>
            </a:srgbClr>
          </a:solidFill>
          <a:ln w="9525">
            <a:solidFill>
              <a:schemeClr val="tx1"/>
            </a:solidFill>
            <a:round/>
            <a:headEnd/>
            <a:tailEnd/>
          </a:ln>
          <a:effectLst/>
        </p:spPr>
        <p:txBody>
          <a:bodyPr/>
          <a:lstStyle/>
          <a:p>
            <a:endParaRPr lang="nl-NL"/>
          </a:p>
        </p:txBody>
      </p:sp>
      <p:sp>
        <p:nvSpPr>
          <p:cNvPr id="646147" name="Freeform 3"/>
          <p:cNvSpPr>
            <a:spLocks/>
          </p:cNvSpPr>
          <p:nvPr/>
        </p:nvSpPr>
        <p:spPr bwMode="auto">
          <a:xfrm>
            <a:off x="554038" y="2635250"/>
            <a:ext cx="1960562" cy="1327150"/>
          </a:xfrm>
          <a:custGeom>
            <a:avLst/>
            <a:gdLst/>
            <a:ahLst/>
            <a:cxnLst>
              <a:cxn ang="0">
                <a:pos x="471" y="73"/>
              </a:cxn>
              <a:cxn ang="0">
                <a:pos x="342" y="49"/>
              </a:cxn>
              <a:cxn ang="0">
                <a:pos x="196" y="114"/>
              </a:cxn>
              <a:cxn ang="0">
                <a:pos x="188" y="203"/>
              </a:cxn>
              <a:cxn ang="0">
                <a:pos x="115" y="211"/>
              </a:cxn>
              <a:cxn ang="0">
                <a:pos x="33" y="227"/>
              </a:cxn>
              <a:cxn ang="0">
                <a:pos x="82" y="365"/>
              </a:cxn>
              <a:cxn ang="0">
                <a:pos x="98" y="455"/>
              </a:cxn>
              <a:cxn ang="0">
                <a:pos x="317" y="520"/>
              </a:cxn>
              <a:cxn ang="0">
                <a:pos x="350" y="576"/>
              </a:cxn>
              <a:cxn ang="0">
                <a:pos x="407" y="633"/>
              </a:cxn>
              <a:cxn ang="0">
                <a:pos x="431" y="690"/>
              </a:cxn>
              <a:cxn ang="0">
                <a:pos x="528" y="747"/>
              </a:cxn>
              <a:cxn ang="0">
                <a:pos x="601" y="779"/>
              </a:cxn>
              <a:cxn ang="0">
                <a:pos x="626" y="787"/>
              </a:cxn>
              <a:cxn ang="0">
                <a:pos x="837" y="795"/>
              </a:cxn>
              <a:cxn ang="0">
                <a:pos x="918" y="747"/>
              </a:cxn>
              <a:cxn ang="0">
                <a:pos x="1161" y="674"/>
              </a:cxn>
              <a:cxn ang="0">
                <a:pos x="1177" y="438"/>
              </a:cxn>
              <a:cxn ang="0">
                <a:pos x="1145" y="406"/>
              </a:cxn>
              <a:cxn ang="0">
                <a:pos x="1112" y="357"/>
              </a:cxn>
              <a:cxn ang="0">
                <a:pos x="1096" y="333"/>
              </a:cxn>
              <a:cxn ang="0">
                <a:pos x="1112" y="276"/>
              </a:cxn>
              <a:cxn ang="0">
                <a:pos x="1031" y="146"/>
              </a:cxn>
              <a:cxn ang="0">
                <a:pos x="1007" y="81"/>
              </a:cxn>
              <a:cxn ang="0">
                <a:pos x="958" y="65"/>
              </a:cxn>
              <a:cxn ang="0">
                <a:pos x="820" y="81"/>
              </a:cxn>
              <a:cxn ang="0">
                <a:pos x="804" y="106"/>
              </a:cxn>
              <a:cxn ang="0">
                <a:pos x="715" y="114"/>
              </a:cxn>
              <a:cxn ang="0">
                <a:pos x="699" y="90"/>
              </a:cxn>
              <a:cxn ang="0">
                <a:pos x="658" y="49"/>
              </a:cxn>
              <a:cxn ang="0">
                <a:pos x="601" y="0"/>
              </a:cxn>
              <a:cxn ang="0">
                <a:pos x="528" y="41"/>
              </a:cxn>
              <a:cxn ang="0">
                <a:pos x="471" y="73"/>
              </a:cxn>
            </a:cxnLst>
            <a:rect l="0" t="0" r="r" b="b"/>
            <a:pathLst>
              <a:path w="1235" h="836">
                <a:moveTo>
                  <a:pt x="471" y="73"/>
                </a:moveTo>
                <a:cubicBezTo>
                  <a:pt x="426" y="67"/>
                  <a:pt x="385" y="63"/>
                  <a:pt x="342" y="49"/>
                </a:cubicBezTo>
                <a:cubicBezTo>
                  <a:pt x="261" y="56"/>
                  <a:pt x="221" y="39"/>
                  <a:pt x="196" y="114"/>
                </a:cubicBezTo>
                <a:cubicBezTo>
                  <a:pt x="193" y="144"/>
                  <a:pt x="207" y="180"/>
                  <a:pt x="188" y="203"/>
                </a:cubicBezTo>
                <a:cubicBezTo>
                  <a:pt x="172" y="222"/>
                  <a:pt x="139" y="207"/>
                  <a:pt x="115" y="211"/>
                </a:cubicBezTo>
                <a:cubicBezTo>
                  <a:pt x="87" y="215"/>
                  <a:pt x="60" y="223"/>
                  <a:pt x="33" y="227"/>
                </a:cubicBezTo>
                <a:cubicBezTo>
                  <a:pt x="0" y="279"/>
                  <a:pt x="25" y="346"/>
                  <a:pt x="82" y="365"/>
                </a:cubicBezTo>
                <a:cubicBezTo>
                  <a:pt x="83" y="371"/>
                  <a:pt x="87" y="436"/>
                  <a:pt x="98" y="455"/>
                </a:cubicBezTo>
                <a:cubicBezTo>
                  <a:pt x="140" y="524"/>
                  <a:pt x="253" y="514"/>
                  <a:pt x="317" y="520"/>
                </a:cubicBezTo>
                <a:cubicBezTo>
                  <a:pt x="364" y="535"/>
                  <a:pt x="328" y="515"/>
                  <a:pt x="350" y="576"/>
                </a:cubicBezTo>
                <a:cubicBezTo>
                  <a:pt x="358" y="598"/>
                  <a:pt x="389" y="621"/>
                  <a:pt x="407" y="633"/>
                </a:cubicBezTo>
                <a:cubicBezTo>
                  <a:pt x="418" y="650"/>
                  <a:pt x="419" y="673"/>
                  <a:pt x="431" y="690"/>
                </a:cubicBezTo>
                <a:cubicBezTo>
                  <a:pt x="471" y="747"/>
                  <a:pt x="472" y="738"/>
                  <a:pt x="528" y="747"/>
                </a:cubicBezTo>
                <a:cubicBezTo>
                  <a:pt x="567" y="772"/>
                  <a:pt x="544" y="760"/>
                  <a:pt x="601" y="779"/>
                </a:cubicBezTo>
                <a:cubicBezTo>
                  <a:pt x="609" y="782"/>
                  <a:pt x="626" y="787"/>
                  <a:pt x="626" y="787"/>
                </a:cubicBezTo>
                <a:cubicBezTo>
                  <a:pt x="689" y="836"/>
                  <a:pt x="763" y="813"/>
                  <a:pt x="837" y="795"/>
                </a:cubicBezTo>
                <a:cubicBezTo>
                  <a:pt x="865" y="781"/>
                  <a:pt x="888" y="757"/>
                  <a:pt x="918" y="747"/>
                </a:cubicBezTo>
                <a:cubicBezTo>
                  <a:pt x="998" y="720"/>
                  <a:pt x="1079" y="694"/>
                  <a:pt x="1161" y="674"/>
                </a:cubicBezTo>
                <a:cubicBezTo>
                  <a:pt x="1235" y="622"/>
                  <a:pt x="1196" y="528"/>
                  <a:pt x="1177" y="438"/>
                </a:cubicBezTo>
                <a:cubicBezTo>
                  <a:pt x="1174" y="423"/>
                  <a:pt x="1154" y="418"/>
                  <a:pt x="1145" y="406"/>
                </a:cubicBezTo>
                <a:cubicBezTo>
                  <a:pt x="1133" y="391"/>
                  <a:pt x="1123" y="373"/>
                  <a:pt x="1112" y="357"/>
                </a:cubicBezTo>
                <a:cubicBezTo>
                  <a:pt x="1107" y="349"/>
                  <a:pt x="1096" y="333"/>
                  <a:pt x="1096" y="333"/>
                </a:cubicBezTo>
                <a:cubicBezTo>
                  <a:pt x="1101" y="314"/>
                  <a:pt x="1114" y="296"/>
                  <a:pt x="1112" y="276"/>
                </a:cubicBezTo>
                <a:cubicBezTo>
                  <a:pt x="1105" y="201"/>
                  <a:pt x="1074" y="192"/>
                  <a:pt x="1031" y="146"/>
                </a:cubicBezTo>
                <a:cubicBezTo>
                  <a:pt x="1027" y="125"/>
                  <a:pt x="1031" y="93"/>
                  <a:pt x="1007" y="81"/>
                </a:cubicBezTo>
                <a:cubicBezTo>
                  <a:pt x="992" y="73"/>
                  <a:pt x="958" y="65"/>
                  <a:pt x="958" y="65"/>
                </a:cubicBezTo>
                <a:cubicBezTo>
                  <a:pt x="912" y="70"/>
                  <a:pt x="863" y="64"/>
                  <a:pt x="820" y="81"/>
                </a:cubicBezTo>
                <a:cubicBezTo>
                  <a:pt x="811" y="85"/>
                  <a:pt x="813" y="103"/>
                  <a:pt x="804" y="106"/>
                </a:cubicBezTo>
                <a:cubicBezTo>
                  <a:pt x="776" y="115"/>
                  <a:pt x="745" y="111"/>
                  <a:pt x="715" y="114"/>
                </a:cubicBezTo>
                <a:cubicBezTo>
                  <a:pt x="710" y="106"/>
                  <a:pt x="705" y="97"/>
                  <a:pt x="699" y="90"/>
                </a:cubicBezTo>
                <a:cubicBezTo>
                  <a:pt x="686" y="75"/>
                  <a:pt x="658" y="49"/>
                  <a:pt x="658" y="49"/>
                </a:cubicBezTo>
                <a:cubicBezTo>
                  <a:pt x="647" y="16"/>
                  <a:pt x="633" y="10"/>
                  <a:pt x="601" y="0"/>
                </a:cubicBezTo>
                <a:cubicBezTo>
                  <a:pt x="548" y="13"/>
                  <a:pt x="575" y="26"/>
                  <a:pt x="528" y="41"/>
                </a:cubicBezTo>
                <a:cubicBezTo>
                  <a:pt x="509" y="53"/>
                  <a:pt x="487" y="59"/>
                  <a:pt x="471" y="73"/>
                </a:cubicBezTo>
                <a:close/>
              </a:path>
            </a:pathLst>
          </a:custGeom>
          <a:solidFill>
            <a:srgbClr val="006699"/>
          </a:solidFill>
          <a:ln w="9525">
            <a:solidFill>
              <a:schemeClr val="tx1"/>
            </a:solidFill>
            <a:round/>
            <a:headEnd/>
            <a:tailEnd/>
          </a:ln>
          <a:effectLst/>
        </p:spPr>
        <p:txBody>
          <a:bodyPr/>
          <a:lstStyle/>
          <a:p>
            <a:endParaRPr lang="nl-NL"/>
          </a:p>
        </p:txBody>
      </p:sp>
      <p:grpSp>
        <p:nvGrpSpPr>
          <p:cNvPr id="2" name="Group 4"/>
          <p:cNvGrpSpPr>
            <a:grpSpLocks/>
          </p:cNvGrpSpPr>
          <p:nvPr/>
        </p:nvGrpSpPr>
        <p:grpSpPr bwMode="auto">
          <a:xfrm>
            <a:off x="895350" y="2916238"/>
            <a:ext cx="1049338" cy="1425575"/>
            <a:chOff x="564" y="2062"/>
            <a:chExt cx="661" cy="898"/>
          </a:xfrm>
        </p:grpSpPr>
        <p:sp>
          <p:nvSpPr>
            <p:cNvPr id="646149" name="Line 5"/>
            <p:cNvSpPr>
              <a:spLocks noChangeShapeType="1"/>
            </p:cNvSpPr>
            <p:nvPr/>
          </p:nvSpPr>
          <p:spPr bwMode="auto">
            <a:xfrm>
              <a:off x="949" y="2062"/>
              <a:ext cx="276" cy="441"/>
            </a:xfrm>
            <a:prstGeom prst="line">
              <a:avLst/>
            </a:prstGeom>
            <a:noFill/>
            <a:ln w="76200">
              <a:solidFill>
                <a:srgbClr val="666699"/>
              </a:solidFill>
              <a:round/>
              <a:headEnd/>
              <a:tailEnd/>
            </a:ln>
            <a:effectLst/>
          </p:spPr>
          <p:txBody>
            <a:bodyPr/>
            <a:lstStyle/>
            <a:p>
              <a:endParaRPr lang="nl-NL"/>
            </a:p>
          </p:txBody>
        </p:sp>
        <p:sp>
          <p:nvSpPr>
            <p:cNvPr id="646150" name="Line 6"/>
            <p:cNvSpPr>
              <a:spLocks noChangeShapeType="1"/>
            </p:cNvSpPr>
            <p:nvPr/>
          </p:nvSpPr>
          <p:spPr bwMode="auto">
            <a:xfrm flipV="1">
              <a:off x="564" y="2503"/>
              <a:ext cx="661" cy="55"/>
            </a:xfrm>
            <a:prstGeom prst="line">
              <a:avLst/>
            </a:prstGeom>
            <a:noFill/>
            <a:ln w="76200">
              <a:solidFill>
                <a:srgbClr val="666699"/>
              </a:solidFill>
              <a:round/>
              <a:headEnd/>
              <a:tailEnd/>
            </a:ln>
            <a:effectLst/>
          </p:spPr>
          <p:txBody>
            <a:bodyPr/>
            <a:lstStyle/>
            <a:p>
              <a:endParaRPr lang="nl-NL"/>
            </a:p>
          </p:txBody>
        </p:sp>
        <p:sp>
          <p:nvSpPr>
            <p:cNvPr id="646151" name="Line 7"/>
            <p:cNvSpPr>
              <a:spLocks noChangeShapeType="1"/>
            </p:cNvSpPr>
            <p:nvPr/>
          </p:nvSpPr>
          <p:spPr bwMode="auto">
            <a:xfrm flipH="1">
              <a:off x="720" y="2528"/>
              <a:ext cx="480" cy="432"/>
            </a:xfrm>
            <a:prstGeom prst="line">
              <a:avLst/>
            </a:prstGeom>
            <a:noFill/>
            <a:ln w="76200">
              <a:solidFill>
                <a:srgbClr val="666699"/>
              </a:solidFill>
              <a:round/>
              <a:headEnd/>
              <a:tailEnd/>
            </a:ln>
            <a:effectLst/>
          </p:spPr>
          <p:txBody>
            <a:bodyPr/>
            <a:lstStyle/>
            <a:p>
              <a:endParaRPr lang="nl-NL"/>
            </a:p>
          </p:txBody>
        </p:sp>
      </p:grpSp>
      <p:sp>
        <p:nvSpPr>
          <p:cNvPr id="646152" name="Line 8"/>
          <p:cNvSpPr>
            <a:spLocks noChangeShapeType="1"/>
          </p:cNvSpPr>
          <p:nvPr/>
        </p:nvSpPr>
        <p:spPr bwMode="auto">
          <a:xfrm flipH="1">
            <a:off x="895350" y="2916238"/>
            <a:ext cx="611188" cy="787400"/>
          </a:xfrm>
          <a:prstGeom prst="line">
            <a:avLst/>
          </a:prstGeom>
          <a:noFill/>
          <a:ln w="76200">
            <a:solidFill>
              <a:srgbClr val="666699"/>
            </a:solidFill>
            <a:round/>
            <a:headEnd/>
            <a:tailEnd/>
          </a:ln>
          <a:effectLst/>
        </p:spPr>
        <p:txBody>
          <a:bodyPr/>
          <a:lstStyle/>
          <a:p>
            <a:endParaRPr lang="nl-NL"/>
          </a:p>
        </p:txBody>
      </p:sp>
      <p:sp>
        <p:nvSpPr>
          <p:cNvPr id="646153" name="Line 9"/>
          <p:cNvSpPr>
            <a:spLocks noChangeShapeType="1"/>
          </p:cNvSpPr>
          <p:nvPr/>
        </p:nvSpPr>
        <p:spPr bwMode="auto">
          <a:xfrm>
            <a:off x="914400" y="3732213"/>
            <a:ext cx="228600" cy="649287"/>
          </a:xfrm>
          <a:prstGeom prst="line">
            <a:avLst/>
          </a:prstGeom>
          <a:noFill/>
          <a:ln w="76200">
            <a:solidFill>
              <a:srgbClr val="666699"/>
            </a:solidFill>
            <a:round/>
            <a:headEnd/>
            <a:tailEnd/>
          </a:ln>
          <a:effectLst/>
        </p:spPr>
        <p:txBody>
          <a:bodyPr/>
          <a:lstStyle/>
          <a:p>
            <a:endParaRPr lang="nl-NL"/>
          </a:p>
        </p:txBody>
      </p:sp>
      <p:sp>
        <p:nvSpPr>
          <p:cNvPr id="646154" name="Line 10"/>
          <p:cNvSpPr>
            <a:spLocks noChangeShapeType="1"/>
          </p:cNvSpPr>
          <p:nvPr/>
        </p:nvSpPr>
        <p:spPr bwMode="auto">
          <a:xfrm flipV="1">
            <a:off x="685800" y="4341813"/>
            <a:ext cx="457200" cy="533400"/>
          </a:xfrm>
          <a:prstGeom prst="line">
            <a:avLst/>
          </a:prstGeom>
          <a:noFill/>
          <a:ln w="76200">
            <a:solidFill>
              <a:srgbClr val="666699"/>
            </a:solidFill>
            <a:round/>
            <a:headEnd/>
            <a:tailEnd/>
          </a:ln>
          <a:effectLst/>
        </p:spPr>
        <p:txBody>
          <a:bodyPr/>
          <a:lstStyle/>
          <a:p>
            <a:endParaRPr lang="nl-NL"/>
          </a:p>
        </p:txBody>
      </p:sp>
      <p:sp>
        <p:nvSpPr>
          <p:cNvPr id="646155" name="Line 11"/>
          <p:cNvSpPr>
            <a:spLocks noChangeShapeType="1"/>
          </p:cNvSpPr>
          <p:nvPr/>
        </p:nvSpPr>
        <p:spPr bwMode="auto">
          <a:xfrm flipH="1" flipV="1">
            <a:off x="3606800" y="5103813"/>
            <a:ext cx="349250" cy="349250"/>
          </a:xfrm>
          <a:prstGeom prst="line">
            <a:avLst/>
          </a:prstGeom>
          <a:noFill/>
          <a:ln w="76200">
            <a:solidFill>
              <a:srgbClr val="666699"/>
            </a:solidFill>
            <a:round/>
            <a:headEnd/>
            <a:tailEnd/>
          </a:ln>
          <a:effectLst/>
        </p:spPr>
        <p:txBody>
          <a:bodyPr/>
          <a:lstStyle/>
          <a:p>
            <a:endParaRPr lang="nl-NL"/>
          </a:p>
        </p:txBody>
      </p:sp>
      <p:sp>
        <p:nvSpPr>
          <p:cNvPr id="646156" name="Line 12"/>
          <p:cNvSpPr>
            <a:spLocks noChangeShapeType="1"/>
          </p:cNvSpPr>
          <p:nvPr/>
        </p:nvSpPr>
        <p:spPr bwMode="auto">
          <a:xfrm flipV="1">
            <a:off x="3956050" y="5016500"/>
            <a:ext cx="612775" cy="436563"/>
          </a:xfrm>
          <a:prstGeom prst="line">
            <a:avLst/>
          </a:prstGeom>
          <a:noFill/>
          <a:ln w="76200">
            <a:solidFill>
              <a:srgbClr val="666699"/>
            </a:solidFill>
            <a:round/>
            <a:headEnd/>
            <a:tailEnd/>
          </a:ln>
          <a:effectLst/>
        </p:spPr>
        <p:txBody>
          <a:bodyPr/>
          <a:lstStyle/>
          <a:p>
            <a:endParaRPr lang="nl-NL"/>
          </a:p>
        </p:txBody>
      </p:sp>
      <p:sp>
        <p:nvSpPr>
          <p:cNvPr id="646157" name="Line 13"/>
          <p:cNvSpPr>
            <a:spLocks noChangeShapeType="1"/>
          </p:cNvSpPr>
          <p:nvPr/>
        </p:nvSpPr>
        <p:spPr bwMode="auto">
          <a:xfrm>
            <a:off x="719138" y="4841875"/>
            <a:ext cx="1050925" cy="261938"/>
          </a:xfrm>
          <a:prstGeom prst="line">
            <a:avLst/>
          </a:prstGeom>
          <a:noFill/>
          <a:ln w="76200">
            <a:solidFill>
              <a:srgbClr val="666699"/>
            </a:solidFill>
            <a:round/>
            <a:headEnd/>
            <a:tailEnd/>
          </a:ln>
          <a:effectLst/>
        </p:spPr>
        <p:txBody>
          <a:bodyPr/>
          <a:lstStyle/>
          <a:p>
            <a:endParaRPr lang="nl-NL"/>
          </a:p>
        </p:txBody>
      </p:sp>
      <p:sp>
        <p:nvSpPr>
          <p:cNvPr id="646158" name="Line 14"/>
          <p:cNvSpPr>
            <a:spLocks noChangeShapeType="1"/>
          </p:cNvSpPr>
          <p:nvPr/>
        </p:nvSpPr>
        <p:spPr bwMode="auto">
          <a:xfrm flipV="1">
            <a:off x="631825" y="4841875"/>
            <a:ext cx="87313" cy="611188"/>
          </a:xfrm>
          <a:prstGeom prst="line">
            <a:avLst/>
          </a:prstGeom>
          <a:noFill/>
          <a:ln w="76200">
            <a:solidFill>
              <a:srgbClr val="666699"/>
            </a:solidFill>
            <a:round/>
            <a:headEnd/>
            <a:tailEnd/>
          </a:ln>
          <a:effectLst/>
        </p:spPr>
        <p:txBody>
          <a:bodyPr/>
          <a:lstStyle/>
          <a:p>
            <a:endParaRPr lang="nl-NL"/>
          </a:p>
        </p:txBody>
      </p:sp>
      <p:sp>
        <p:nvSpPr>
          <p:cNvPr id="646159" name="Line 15"/>
          <p:cNvSpPr>
            <a:spLocks noChangeShapeType="1"/>
          </p:cNvSpPr>
          <p:nvPr/>
        </p:nvSpPr>
        <p:spPr bwMode="auto">
          <a:xfrm flipV="1">
            <a:off x="631825" y="5103813"/>
            <a:ext cx="1138238" cy="349250"/>
          </a:xfrm>
          <a:prstGeom prst="line">
            <a:avLst/>
          </a:prstGeom>
          <a:noFill/>
          <a:ln w="76200">
            <a:solidFill>
              <a:srgbClr val="666699"/>
            </a:solidFill>
            <a:round/>
            <a:headEnd/>
            <a:tailEnd/>
          </a:ln>
          <a:effectLst/>
        </p:spPr>
        <p:txBody>
          <a:bodyPr/>
          <a:lstStyle/>
          <a:p>
            <a:endParaRPr lang="nl-NL"/>
          </a:p>
        </p:txBody>
      </p:sp>
      <p:sp>
        <p:nvSpPr>
          <p:cNvPr id="646160" name="Line 16"/>
          <p:cNvSpPr>
            <a:spLocks noChangeShapeType="1"/>
          </p:cNvSpPr>
          <p:nvPr/>
        </p:nvSpPr>
        <p:spPr bwMode="auto">
          <a:xfrm>
            <a:off x="631825" y="5453063"/>
            <a:ext cx="787400" cy="176212"/>
          </a:xfrm>
          <a:prstGeom prst="line">
            <a:avLst/>
          </a:prstGeom>
          <a:noFill/>
          <a:ln w="76200">
            <a:solidFill>
              <a:srgbClr val="666699"/>
            </a:solidFill>
            <a:round/>
            <a:headEnd/>
            <a:tailEnd/>
          </a:ln>
          <a:effectLst/>
        </p:spPr>
        <p:txBody>
          <a:bodyPr/>
          <a:lstStyle/>
          <a:p>
            <a:endParaRPr lang="nl-NL"/>
          </a:p>
        </p:txBody>
      </p:sp>
      <p:sp>
        <p:nvSpPr>
          <p:cNvPr id="646161" name="Line 17"/>
          <p:cNvSpPr>
            <a:spLocks noChangeShapeType="1"/>
          </p:cNvSpPr>
          <p:nvPr/>
        </p:nvSpPr>
        <p:spPr bwMode="auto">
          <a:xfrm flipV="1">
            <a:off x="1419225" y="5103813"/>
            <a:ext cx="350838" cy="525462"/>
          </a:xfrm>
          <a:prstGeom prst="line">
            <a:avLst/>
          </a:prstGeom>
          <a:noFill/>
          <a:ln w="76200">
            <a:solidFill>
              <a:srgbClr val="666699"/>
            </a:solidFill>
            <a:round/>
            <a:headEnd/>
            <a:tailEnd/>
          </a:ln>
          <a:effectLst/>
        </p:spPr>
        <p:txBody>
          <a:bodyPr/>
          <a:lstStyle/>
          <a:p>
            <a:endParaRPr lang="nl-NL"/>
          </a:p>
        </p:txBody>
      </p:sp>
      <p:sp>
        <p:nvSpPr>
          <p:cNvPr id="646162" name="Line 18"/>
          <p:cNvSpPr>
            <a:spLocks noChangeShapeType="1"/>
          </p:cNvSpPr>
          <p:nvPr/>
        </p:nvSpPr>
        <p:spPr bwMode="auto">
          <a:xfrm flipV="1">
            <a:off x="1770063" y="4265613"/>
            <a:ext cx="439737" cy="838200"/>
          </a:xfrm>
          <a:prstGeom prst="line">
            <a:avLst/>
          </a:prstGeom>
          <a:noFill/>
          <a:ln w="76200">
            <a:solidFill>
              <a:srgbClr val="666699"/>
            </a:solidFill>
            <a:round/>
            <a:headEnd/>
            <a:tailEnd/>
          </a:ln>
          <a:effectLst/>
        </p:spPr>
        <p:txBody>
          <a:bodyPr/>
          <a:lstStyle/>
          <a:p>
            <a:endParaRPr lang="nl-NL"/>
          </a:p>
        </p:txBody>
      </p:sp>
      <p:sp>
        <p:nvSpPr>
          <p:cNvPr id="646163" name="Line 19"/>
          <p:cNvSpPr>
            <a:spLocks noChangeShapeType="1"/>
          </p:cNvSpPr>
          <p:nvPr/>
        </p:nvSpPr>
        <p:spPr bwMode="auto">
          <a:xfrm>
            <a:off x="2286000" y="4265613"/>
            <a:ext cx="990600" cy="0"/>
          </a:xfrm>
          <a:prstGeom prst="line">
            <a:avLst/>
          </a:prstGeom>
          <a:noFill/>
          <a:ln w="76200">
            <a:solidFill>
              <a:srgbClr val="666699"/>
            </a:solidFill>
            <a:round/>
            <a:headEnd/>
            <a:tailEnd/>
          </a:ln>
          <a:effectLst/>
        </p:spPr>
        <p:txBody>
          <a:bodyPr/>
          <a:lstStyle/>
          <a:p>
            <a:endParaRPr lang="nl-NL"/>
          </a:p>
        </p:txBody>
      </p:sp>
      <p:sp>
        <p:nvSpPr>
          <p:cNvPr id="646164" name="Line 20"/>
          <p:cNvSpPr>
            <a:spLocks noChangeShapeType="1"/>
          </p:cNvSpPr>
          <p:nvPr/>
        </p:nvSpPr>
        <p:spPr bwMode="auto">
          <a:xfrm>
            <a:off x="3276600" y="4265613"/>
            <a:ext cx="330200" cy="838200"/>
          </a:xfrm>
          <a:prstGeom prst="line">
            <a:avLst/>
          </a:prstGeom>
          <a:noFill/>
          <a:ln w="76200">
            <a:solidFill>
              <a:srgbClr val="666699"/>
            </a:solidFill>
            <a:round/>
            <a:headEnd/>
            <a:tailEnd/>
          </a:ln>
          <a:effectLst/>
        </p:spPr>
        <p:txBody>
          <a:bodyPr/>
          <a:lstStyle/>
          <a:p>
            <a:endParaRPr lang="nl-NL"/>
          </a:p>
        </p:txBody>
      </p:sp>
      <p:sp>
        <p:nvSpPr>
          <p:cNvPr id="646165" name="Line 21"/>
          <p:cNvSpPr>
            <a:spLocks noChangeShapeType="1"/>
          </p:cNvSpPr>
          <p:nvPr/>
        </p:nvSpPr>
        <p:spPr bwMode="auto">
          <a:xfrm flipV="1">
            <a:off x="3519488" y="5103813"/>
            <a:ext cx="87312" cy="612775"/>
          </a:xfrm>
          <a:prstGeom prst="line">
            <a:avLst/>
          </a:prstGeom>
          <a:noFill/>
          <a:ln w="76200">
            <a:solidFill>
              <a:srgbClr val="666699"/>
            </a:solidFill>
            <a:round/>
            <a:headEnd/>
            <a:tailEnd/>
          </a:ln>
          <a:effectLst/>
        </p:spPr>
        <p:txBody>
          <a:bodyPr/>
          <a:lstStyle/>
          <a:p>
            <a:endParaRPr lang="nl-NL"/>
          </a:p>
        </p:txBody>
      </p:sp>
      <p:sp>
        <p:nvSpPr>
          <p:cNvPr id="646166" name="Line 22"/>
          <p:cNvSpPr>
            <a:spLocks noChangeShapeType="1"/>
          </p:cNvSpPr>
          <p:nvPr/>
        </p:nvSpPr>
        <p:spPr bwMode="auto">
          <a:xfrm flipV="1">
            <a:off x="3519488" y="5453063"/>
            <a:ext cx="436562" cy="263525"/>
          </a:xfrm>
          <a:prstGeom prst="line">
            <a:avLst/>
          </a:prstGeom>
          <a:noFill/>
          <a:ln w="76200">
            <a:solidFill>
              <a:srgbClr val="666699"/>
            </a:solidFill>
            <a:round/>
            <a:headEnd/>
            <a:tailEnd/>
          </a:ln>
          <a:effectLst/>
        </p:spPr>
        <p:txBody>
          <a:bodyPr/>
          <a:lstStyle/>
          <a:p>
            <a:endParaRPr lang="nl-NL"/>
          </a:p>
        </p:txBody>
      </p:sp>
      <p:sp>
        <p:nvSpPr>
          <p:cNvPr id="646167" name="Line 23"/>
          <p:cNvSpPr>
            <a:spLocks noChangeShapeType="1"/>
          </p:cNvSpPr>
          <p:nvPr/>
        </p:nvSpPr>
        <p:spPr bwMode="auto">
          <a:xfrm flipV="1">
            <a:off x="3606800" y="5016500"/>
            <a:ext cx="962025" cy="87313"/>
          </a:xfrm>
          <a:prstGeom prst="line">
            <a:avLst/>
          </a:prstGeom>
          <a:noFill/>
          <a:ln w="76200">
            <a:solidFill>
              <a:srgbClr val="666699"/>
            </a:solidFill>
            <a:round/>
            <a:headEnd/>
            <a:tailEnd/>
          </a:ln>
          <a:effectLst/>
        </p:spPr>
        <p:txBody>
          <a:bodyPr/>
          <a:lstStyle/>
          <a:p>
            <a:endParaRPr lang="nl-NL"/>
          </a:p>
        </p:txBody>
      </p:sp>
      <p:sp>
        <p:nvSpPr>
          <p:cNvPr id="646168" name="Oval 24"/>
          <p:cNvSpPr>
            <a:spLocks noChangeArrowheads="1"/>
          </p:cNvSpPr>
          <p:nvPr/>
        </p:nvSpPr>
        <p:spPr bwMode="auto">
          <a:xfrm>
            <a:off x="1244600" y="5453063"/>
            <a:ext cx="349250"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169" name="Oval 25"/>
          <p:cNvSpPr>
            <a:spLocks noChangeArrowheads="1"/>
          </p:cNvSpPr>
          <p:nvPr/>
        </p:nvSpPr>
        <p:spPr bwMode="auto">
          <a:xfrm>
            <a:off x="457200" y="5278438"/>
            <a:ext cx="349250"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170" name="Oval 26"/>
          <p:cNvSpPr>
            <a:spLocks noChangeArrowheads="1"/>
          </p:cNvSpPr>
          <p:nvPr/>
        </p:nvSpPr>
        <p:spPr bwMode="auto">
          <a:xfrm>
            <a:off x="3344863" y="554196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171" name="Oval 27"/>
          <p:cNvSpPr>
            <a:spLocks noChangeArrowheads="1"/>
          </p:cNvSpPr>
          <p:nvPr/>
        </p:nvSpPr>
        <p:spPr bwMode="auto">
          <a:xfrm>
            <a:off x="3781425" y="5278438"/>
            <a:ext cx="350838" cy="350837"/>
          </a:xfrm>
          <a:prstGeom prst="ellipse">
            <a:avLst/>
          </a:prstGeom>
          <a:solidFill>
            <a:srgbClr val="FF6600"/>
          </a:solidFill>
          <a:ln w="38100">
            <a:solidFill>
              <a:schemeClr val="tx1"/>
            </a:solidFill>
            <a:round/>
            <a:headEnd/>
            <a:tailEnd/>
          </a:ln>
          <a:effectLst/>
        </p:spPr>
        <p:txBody>
          <a:bodyPr wrap="none" anchor="ctr"/>
          <a:lstStyle/>
          <a:p>
            <a:endParaRPr lang="nl-NL"/>
          </a:p>
        </p:txBody>
      </p:sp>
      <p:grpSp>
        <p:nvGrpSpPr>
          <p:cNvPr id="3" name="Group 28"/>
          <p:cNvGrpSpPr>
            <a:grpSpLocks/>
          </p:cNvGrpSpPr>
          <p:nvPr/>
        </p:nvGrpSpPr>
        <p:grpSpPr bwMode="auto">
          <a:xfrm>
            <a:off x="4343400" y="4138613"/>
            <a:ext cx="685800" cy="877887"/>
            <a:chOff x="2736" y="2832"/>
            <a:chExt cx="432" cy="553"/>
          </a:xfrm>
        </p:grpSpPr>
        <p:sp>
          <p:nvSpPr>
            <p:cNvPr id="646173" name="Line 29"/>
            <p:cNvSpPr>
              <a:spLocks noChangeShapeType="1"/>
            </p:cNvSpPr>
            <p:nvPr/>
          </p:nvSpPr>
          <p:spPr bwMode="auto">
            <a:xfrm flipH="1" flipV="1">
              <a:off x="2736" y="2928"/>
              <a:ext cx="142" cy="457"/>
            </a:xfrm>
            <a:prstGeom prst="line">
              <a:avLst/>
            </a:prstGeom>
            <a:noFill/>
            <a:ln w="76200">
              <a:solidFill>
                <a:srgbClr val="666699"/>
              </a:solidFill>
              <a:round/>
              <a:headEnd/>
              <a:tailEnd/>
            </a:ln>
            <a:effectLst/>
          </p:spPr>
          <p:txBody>
            <a:bodyPr/>
            <a:lstStyle/>
            <a:p>
              <a:endParaRPr lang="nl-NL"/>
            </a:p>
          </p:txBody>
        </p:sp>
        <p:sp>
          <p:nvSpPr>
            <p:cNvPr id="646174" name="Line 30"/>
            <p:cNvSpPr>
              <a:spLocks noChangeShapeType="1"/>
            </p:cNvSpPr>
            <p:nvPr/>
          </p:nvSpPr>
          <p:spPr bwMode="auto">
            <a:xfrm flipV="1">
              <a:off x="2880" y="2832"/>
              <a:ext cx="276" cy="551"/>
            </a:xfrm>
            <a:prstGeom prst="line">
              <a:avLst/>
            </a:prstGeom>
            <a:noFill/>
            <a:ln w="76200">
              <a:solidFill>
                <a:srgbClr val="666699"/>
              </a:solidFill>
              <a:round/>
              <a:headEnd/>
              <a:tailEnd/>
            </a:ln>
            <a:effectLst/>
          </p:spPr>
          <p:txBody>
            <a:bodyPr/>
            <a:lstStyle/>
            <a:p>
              <a:endParaRPr lang="nl-NL"/>
            </a:p>
          </p:txBody>
        </p:sp>
        <p:sp>
          <p:nvSpPr>
            <p:cNvPr id="646175" name="Line 31"/>
            <p:cNvSpPr>
              <a:spLocks noChangeShapeType="1"/>
            </p:cNvSpPr>
            <p:nvPr/>
          </p:nvSpPr>
          <p:spPr bwMode="auto">
            <a:xfrm flipV="1">
              <a:off x="2736" y="2832"/>
              <a:ext cx="432" cy="96"/>
            </a:xfrm>
            <a:prstGeom prst="line">
              <a:avLst/>
            </a:prstGeom>
            <a:noFill/>
            <a:ln w="76200">
              <a:solidFill>
                <a:srgbClr val="666699"/>
              </a:solidFill>
              <a:round/>
              <a:headEnd/>
              <a:tailEnd/>
            </a:ln>
            <a:effectLst/>
          </p:spPr>
          <p:txBody>
            <a:bodyPr/>
            <a:lstStyle/>
            <a:p>
              <a:endParaRPr lang="nl-NL"/>
            </a:p>
          </p:txBody>
        </p:sp>
      </p:grpSp>
      <p:sp>
        <p:nvSpPr>
          <p:cNvPr id="646176" name="Line 32"/>
          <p:cNvSpPr>
            <a:spLocks noChangeShapeType="1"/>
          </p:cNvSpPr>
          <p:nvPr/>
        </p:nvSpPr>
        <p:spPr bwMode="auto">
          <a:xfrm flipV="1">
            <a:off x="5029200" y="3910013"/>
            <a:ext cx="685800" cy="228600"/>
          </a:xfrm>
          <a:prstGeom prst="line">
            <a:avLst/>
          </a:prstGeom>
          <a:noFill/>
          <a:ln w="76200">
            <a:solidFill>
              <a:srgbClr val="666699"/>
            </a:solidFill>
            <a:round/>
            <a:headEnd/>
            <a:tailEnd/>
          </a:ln>
          <a:effectLst/>
        </p:spPr>
        <p:txBody>
          <a:bodyPr/>
          <a:lstStyle/>
          <a:p>
            <a:endParaRPr lang="nl-NL"/>
          </a:p>
        </p:txBody>
      </p:sp>
      <p:sp>
        <p:nvSpPr>
          <p:cNvPr id="646177" name="Freeform 33"/>
          <p:cNvSpPr>
            <a:spLocks/>
          </p:cNvSpPr>
          <p:nvPr/>
        </p:nvSpPr>
        <p:spPr bwMode="auto">
          <a:xfrm>
            <a:off x="1752600" y="3833813"/>
            <a:ext cx="762000" cy="635000"/>
          </a:xfrm>
          <a:custGeom>
            <a:avLst/>
            <a:gdLst/>
            <a:ahLst/>
            <a:cxnLst>
              <a:cxn ang="0">
                <a:pos x="480" y="16"/>
              </a:cxn>
              <a:cxn ang="0">
                <a:pos x="240" y="64"/>
              </a:cxn>
              <a:cxn ang="0">
                <a:pos x="0" y="400"/>
              </a:cxn>
            </a:cxnLst>
            <a:rect l="0" t="0" r="r" b="b"/>
            <a:pathLst>
              <a:path w="480" h="400">
                <a:moveTo>
                  <a:pt x="480" y="16"/>
                </a:moveTo>
                <a:cubicBezTo>
                  <a:pt x="400" y="8"/>
                  <a:pt x="320" y="0"/>
                  <a:pt x="240" y="64"/>
                </a:cubicBezTo>
                <a:cubicBezTo>
                  <a:pt x="160" y="128"/>
                  <a:pt x="40" y="344"/>
                  <a:pt x="0" y="400"/>
                </a:cubicBezTo>
              </a:path>
            </a:pathLst>
          </a:custGeom>
          <a:noFill/>
          <a:ln w="76200">
            <a:solidFill>
              <a:schemeClr val="tx1"/>
            </a:solidFill>
            <a:round/>
            <a:headEnd/>
            <a:tailEnd/>
          </a:ln>
          <a:effectLst/>
        </p:spPr>
        <p:txBody>
          <a:bodyPr/>
          <a:lstStyle/>
          <a:p>
            <a:endParaRPr lang="nl-NL"/>
          </a:p>
        </p:txBody>
      </p:sp>
      <p:sp>
        <p:nvSpPr>
          <p:cNvPr id="646178" name="Rectangle 34"/>
          <p:cNvSpPr>
            <a:spLocks noGrp="1" noChangeArrowheads="1"/>
          </p:cNvSpPr>
          <p:nvPr>
            <p:ph type="title"/>
          </p:nvPr>
        </p:nvSpPr>
        <p:spPr/>
        <p:txBody>
          <a:bodyPr/>
          <a:lstStyle/>
          <a:p>
            <a:r>
              <a:rPr lang="en-US" dirty="0" smtClean="0"/>
              <a:t>Counterexample!</a:t>
            </a:r>
            <a:endParaRPr lang="en-US" dirty="0"/>
          </a:p>
        </p:txBody>
      </p:sp>
      <p:graphicFrame>
        <p:nvGraphicFramePr>
          <p:cNvPr id="646179" name="Object 35"/>
          <p:cNvGraphicFramePr>
            <a:graphicFrameLocks noChangeAspect="1"/>
          </p:cNvGraphicFramePr>
          <p:nvPr>
            <p:ph sz="half" idx="1"/>
          </p:nvPr>
        </p:nvGraphicFramePr>
        <p:xfrm>
          <a:off x="6934200" y="3276600"/>
          <a:ext cx="2070100" cy="1524000"/>
        </p:xfrm>
        <a:graphic>
          <a:graphicData uri="http://schemas.openxmlformats.org/presentationml/2006/ole">
            <p:oleObj spid="_x0000_s692226" name="CorelDRAW" r:id="rId4" imgW="2805480" imgH="2372760" progId="">
              <p:embed/>
            </p:oleObj>
          </a:graphicData>
        </a:graphic>
      </p:graphicFrame>
      <p:graphicFrame>
        <p:nvGraphicFramePr>
          <p:cNvPr id="646180" name="Object 36"/>
          <p:cNvGraphicFramePr>
            <a:graphicFrameLocks noChangeAspect="1"/>
          </p:cNvGraphicFramePr>
          <p:nvPr/>
        </p:nvGraphicFramePr>
        <p:xfrm>
          <a:off x="7693025" y="1219200"/>
          <a:ext cx="1222375" cy="1828800"/>
        </p:xfrm>
        <a:graphic>
          <a:graphicData uri="http://schemas.openxmlformats.org/presentationml/2006/ole">
            <p:oleObj spid="_x0000_s692227" name="VISIO" r:id="rId5" imgW="841320" imgH="1096560" progId="">
              <p:embed/>
            </p:oleObj>
          </a:graphicData>
        </a:graphic>
      </p:graphicFrame>
      <p:sp>
        <p:nvSpPr>
          <p:cNvPr id="646181" name="Rectangle 37"/>
          <p:cNvSpPr>
            <a:spLocks noChangeArrowheads="1"/>
          </p:cNvSpPr>
          <p:nvPr/>
        </p:nvSpPr>
        <p:spPr bwMode="auto">
          <a:xfrm>
            <a:off x="5638800" y="3605213"/>
            <a:ext cx="609600" cy="533400"/>
          </a:xfrm>
          <a:prstGeom prst="rect">
            <a:avLst/>
          </a:prstGeom>
          <a:solidFill>
            <a:srgbClr val="FFCC00"/>
          </a:solidFill>
          <a:ln w="9525">
            <a:solidFill>
              <a:schemeClr val="tx1"/>
            </a:solidFill>
            <a:miter lim="800000"/>
            <a:headEnd/>
            <a:tailEnd/>
          </a:ln>
          <a:effectLst/>
        </p:spPr>
        <p:txBody>
          <a:bodyPr wrap="none" anchor="ctr"/>
          <a:lstStyle/>
          <a:p>
            <a:pPr algn="ctr" eaLnBrk="1" hangingPunct="1"/>
            <a:endParaRPr lang="nl-NL">
              <a:solidFill>
                <a:srgbClr val="FF9900"/>
              </a:solidFill>
            </a:endParaRPr>
          </a:p>
        </p:txBody>
      </p:sp>
      <p:sp>
        <p:nvSpPr>
          <p:cNvPr id="646182" name="Text Box 38"/>
          <p:cNvSpPr txBox="1">
            <a:spLocks noChangeArrowheads="1"/>
          </p:cNvSpPr>
          <p:nvPr/>
        </p:nvSpPr>
        <p:spPr bwMode="auto">
          <a:xfrm>
            <a:off x="5334000" y="4216400"/>
            <a:ext cx="12192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Gateway</a:t>
            </a:r>
          </a:p>
        </p:txBody>
      </p:sp>
      <p:sp>
        <p:nvSpPr>
          <p:cNvPr id="646183" name="Text Box 39"/>
          <p:cNvSpPr txBox="1">
            <a:spLocks noChangeArrowheads="1"/>
          </p:cNvSpPr>
          <p:nvPr/>
        </p:nvSpPr>
        <p:spPr bwMode="auto">
          <a:xfrm>
            <a:off x="6477000" y="1295400"/>
            <a:ext cx="14478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Server</a:t>
            </a:r>
          </a:p>
        </p:txBody>
      </p:sp>
      <p:sp>
        <p:nvSpPr>
          <p:cNvPr id="646184" name="AutoShape 40"/>
          <p:cNvSpPr>
            <a:spLocks noChangeArrowheads="1"/>
          </p:cNvSpPr>
          <p:nvPr/>
        </p:nvSpPr>
        <p:spPr bwMode="auto">
          <a:xfrm>
            <a:off x="6172200" y="3733800"/>
            <a:ext cx="990600" cy="304800"/>
          </a:xfrm>
          <a:prstGeom prst="leftRightArrow">
            <a:avLst>
              <a:gd name="adj1" fmla="val 43750"/>
              <a:gd name="adj2" fmla="val 82755"/>
            </a:avLst>
          </a:prstGeom>
          <a:solidFill>
            <a:srgbClr val="666699"/>
          </a:solidFill>
          <a:ln w="9525">
            <a:solidFill>
              <a:schemeClr val="tx1"/>
            </a:solidFill>
            <a:miter lim="800000"/>
            <a:headEnd/>
            <a:tailEnd/>
          </a:ln>
          <a:effectLst/>
        </p:spPr>
        <p:txBody>
          <a:bodyPr wrap="none" anchor="ctr"/>
          <a:lstStyle/>
          <a:p>
            <a:endParaRPr lang="nl-NL"/>
          </a:p>
        </p:txBody>
      </p:sp>
      <p:sp>
        <p:nvSpPr>
          <p:cNvPr id="646185" name="AutoShape 41"/>
          <p:cNvSpPr>
            <a:spLocks noChangeArrowheads="1"/>
          </p:cNvSpPr>
          <p:nvPr/>
        </p:nvSpPr>
        <p:spPr bwMode="auto">
          <a:xfrm rot="-5400000">
            <a:off x="7962900" y="3009900"/>
            <a:ext cx="685800" cy="304800"/>
          </a:xfrm>
          <a:prstGeom prst="leftRightArrow">
            <a:avLst>
              <a:gd name="adj1" fmla="val 43750"/>
              <a:gd name="adj2" fmla="val 57292"/>
            </a:avLst>
          </a:prstGeom>
          <a:solidFill>
            <a:srgbClr val="666699"/>
          </a:solidFill>
          <a:ln w="9525">
            <a:solidFill>
              <a:schemeClr val="tx1"/>
            </a:solidFill>
            <a:miter lim="800000"/>
            <a:headEnd/>
            <a:tailEnd/>
          </a:ln>
          <a:effectLst/>
        </p:spPr>
        <p:txBody>
          <a:bodyPr wrap="none" anchor="ctr"/>
          <a:lstStyle/>
          <a:p>
            <a:endParaRPr lang="nl-NL"/>
          </a:p>
        </p:txBody>
      </p:sp>
      <p:sp>
        <p:nvSpPr>
          <p:cNvPr id="646186" name="Text Box 42"/>
          <p:cNvSpPr txBox="1">
            <a:spLocks noChangeArrowheads="1"/>
          </p:cNvSpPr>
          <p:nvPr/>
        </p:nvSpPr>
        <p:spPr bwMode="auto">
          <a:xfrm>
            <a:off x="7315200" y="5334000"/>
            <a:ext cx="15240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Internet</a:t>
            </a:r>
          </a:p>
        </p:txBody>
      </p:sp>
      <p:sp>
        <p:nvSpPr>
          <p:cNvPr id="646187" name="Text Box 43"/>
          <p:cNvSpPr txBox="1">
            <a:spLocks noChangeArrowheads="1"/>
          </p:cNvSpPr>
          <p:nvPr/>
        </p:nvSpPr>
        <p:spPr bwMode="auto">
          <a:xfrm>
            <a:off x="5334000" y="2767013"/>
            <a:ext cx="1524000" cy="379412"/>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Sensor field</a:t>
            </a:r>
          </a:p>
        </p:txBody>
      </p:sp>
      <p:sp>
        <p:nvSpPr>
          <p:cNvPr id="646188" name="Line 44"/>
          <p:cNvSpPr>
            <a:spLocks noChangeShapeType="1"/>
          </p:cNvSpPr>
          <p:nvPr/>
        </p:nvSpPr>
        <p:spPr bwMode="auto">
          <a:xfrm>
            <a:off x="6096000" y="3071813"/>
            <a:ext cx="139700" cy="304800"/>
          </a:xfrm>
          <a:prstGeom prst="line">
            <a:avLst/>
          </a:prstGeom>
          <a:noFill/>
          <a:ln w="12700">
            <a:solidFill>
              <a:schemeClr val="tx1"/>
            </a:solidFill>
            <a:round/>
            <a:headEnd/>
            <a:tailEnd/>
          </a:ln>
          <a:effectLst/>
        </p:spPr>
        <p:txBody>
          <a:bodyPr/>
          <a:lstStyle/>
          <a:p>
            <a:endParaRPr lang="nl-NL"/>
          </a:p>
        </p:txBody>
      </p:sp>
      <p:sp>
        <p:nvSpPr>
          <p:cNvPr id="646189" name="Text Box 45"/>
          <p:cNvSpPr txBox="1">
            <a:spLocks noChangeArrowheads="1"/>
          </p:cNvSpPr>
          <p:nvPr/>
        </p:nvSpPr>
        <p:spPr bwMode="auto">
          <a:xfrm>
            <a:off x="5334000" y="2743200"/>
            <a:ext cx="15240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Watershed</a:t>
            </a:r>
          </a:p>
        </p:txBody>
      </p:sp>
      <p:sp>
        <p:nvSpPr>
          <p:cNvPr id="646190" name="Line 46"/>
          <p:cNvSpPr>
            <a:spLocks noChangeShapeType="1"/>
          </p:cNvSpPr>
          <p:nvPr/>
        </p:nvSpPr>
        <p:spPr bwMode="auto">
          <a:xfrm flipV="1">
            <a:off x="914400" y="2971800"/>
            <a:ext cx="533400" cy="685800"/>
          </a:xfrm>
          <a:prstGeom prst="line">
            <a:avLst/>
          </a:prstGeom>
          <a:noFill/>
          <a:ln w="76200">
            <a:solidFill>
              <a:srgbClr val="FFFF00"/>
            </a:solidFill>
            <a:round/>
            <a:headEnd/>
            <a:tailEnd/>
          </a:ln>
          <a:effectLst/>
        </p:spPr>
        <p:txBody>
          <a:bodyPr/>
          <a:lstStyle/>
          <a:p>
            <a:endParaRPr lang="nl-NL"/>
          </a:p>
        </p:txBody>
      </p:sp>
      <p:sp>
        <p:nvSpPr>
          <p:cNvPr id="646191" name="Line 47"/>
          <p:cNvSpPr>
            <a:spLocks noChangeShapeType="1"/>
          </p:cNvSpPr>
          <p:nvPr/>
        </p:nvSpPr>
        <p:spPr bwMode="auto">
          <a:xfrm flipH="1" flipV="1">
            <a:off x="895350" y="3703638"/>
            <a:ext cx="247650" cy="677862"/>
          </a:xfrm>
          <a:prstGeom prst="line">
            <a:avLst/>
          </a:prstGeom>
          <a:noFill/>
          <a:ln w="76200">
            <a:solidFill>
              <a:srgbClr val="FFFF00"/>
            </a:solidFill>
            <a:round/>
            <a:headEnd/>
            <a:tailEnd/>
          </a:ln>
          <a:effectLst/>
        </p:spPr>
        <p:txBody>
          <a:bodyPr/>
          <a:lstStyle/>
          <a:p>
            <a:endParaRPr lang="nl-NL"/>
          </a:p>
        </p:txBody>
      </p:sp>
      <p:sp>
        <p:nvSpPr>
          <p:cNvPr id="646192" name="Line 48"/>
          <p:cNvSpPr>
            <a:spLocks noChangeShapeType="1"/>
          </p:cNvSpPr>
          <p:nvPr/>
        </p:nvSpPr>
        <p:spPr bwMode="auto">
          <a:xfrm flipV="1">
            <a:off x="719138" y="4341813"/>
            <a:ext cx="423862" cy="500062"/>
          </a:xfrm>
          <a:prstGeom prst="line">
            <a:avLst/>
          </a:prstGeom>
          <a:noFill/>
          <a:ln w="76200">
            <a:solidFill>
              <a:srgbClr val="FFFF00"/>
            </a:solidFill>
            <a:round/>
            <a:headEnd/>
            <a:tailEnd/>
          </a:ln>
          <a:effectLst/>
        </p:spPr>
        <p:txBody>
          <a:bodyPr/>
          <a:lstStyle/>
          <a:p>
            <a:endParaRPr lang="nl-NL"/>
          </a:p>
        </p:txBody>
      </p:sp>
      <p:sp>
        <p:nvSpPr>
          <p:cNvPr id="646193" name="Line 49"/>
          <p:cNvSpPr>
            <a:spLocks noChangeShapeType="1"/>
          </p:cNvSpPr>
          <p:nvPr/>
        </p:nvSpPr>
        <p:spPr bwMode="auto">
          <a:xfrm>
            <a:off x="719138" y="4843463"/>
            <a:ext cx="1050925" cy="261937"/>
          </a:xfrm>
          <a:prstGeom prst="line">
            <a:avLst/>
          </a:prstGeom>
          <a:noFill/>
          <a:ln w="76200">
            <a:solidFill>
              <a:srgbClr val="FFFF00"/>
            </a:solidFill>
            <a:round/>
            <a:headEnd/>
            <a:tailEnd/>
          </a:ln>
          <a:effectLst/>
        </p:spPr>
        <p:txBody>
          <a:bodyPr/>
          <a:lstStyle/>
          <a:p>
            <a:endParaRPr lang="nl-NL"/>
          </a:p>
        </p:txBody>
      </p:sp>
      <p:sp>
        <p:nvSpPr>
          <p:cNvPr id="646194" name="Line 50"/>
          <p:cNvSpPr>
            <a:spLocks noChangeShapeType="1"/>
          </p:cNvSpPr>
          <p:nvPr/>
        </p:nvSpPr>
        <p:spPr bwMode="auto">
          <a:xfrm flipV="1">
            <a:off x="1752600" y="4291013"/>
            <a:ext cx="457200" cy="814387"/>
          </a:xfrm>
          <a:prstGeom prst="line">
            <a:avLst/>
          </a:prstGeom>
          <a:noFill/>
          <a:ln w="76200">
            <a:solidFill>
              <a:srgbClr val="FFFF00"/>
            </a:solidFill>
            <a:round/>
            <a:headEnd/>
            <a:tailEnd/>
          </a:ln>
          <a:effectLst/>
        </p:spPr>
        <p:txBody>
          <a:bodyPr/>
          <a:lstStyle/>
          <a:p>
            <a:endParaRPr lang="nl-NL"/>
          </a:p>
        </p:txBody>
      </p:sp>
      <p:sp>
        <p:nvSpPr>
          <p:cNvPr id="646195" name="Line 51"/>
          <p:cNvSpPr>
            <a:spLocks noChangeShapeType="1"/>
          </p:cNvSpPr>
          <p:nvPr/>
        </p:nvSpPr>
        <p:spPr bwMode="auto">
          <a:xfrm flipH="1">
            <a:off x="2209800" y="4265613"/>
            <a:ext cx="990600" cy="0"/>
          </a:xfrm>
          <a:prstGeom prst="line">
            <a:avLst/>
          </a:prstGeom>
          <a:noFill/>
          <a:ln w="76200">
            <a:solidFill>
              <a:srgbClr val="FFFF00"/>
            </a:solidFill>
            <a:round/>
            <a:headEnd/>
            <a:tailEnd/>
          </a:ln>
          <a:effectLst/>
        </p:spPr>
        <p:txBody>
          <a:bodyPr/>
          <a:lstStyle/>
          <a:p>
            <a:endParaRPr lang="nl-NL"/>
          </a:p>
        </p:txBody>
      </p:sp>
      <p:sp>
        <p:nvSpPr>
          <p:cNvPr id="646196" name="Line 52"/>
          <p:cNvSpPr>
            <a:spLocks noChangeShapeType="1"/>
          </p:cNvSpPr>
          <p:nvPr/>
        </p:nvSpPr>
        <p:spPr bwMode="auto">
          <a:xfrm flipH="1" flipV="1">
            <a:off x="3276600" y="4265613"/>
            <a:ext cx="330200" cy="838200"/>
          </a:xfrm>
          <a:prstGeom prst="line">
            <a:avLst/>
          </a:prstGeom>
          <a:noFill/>
          <a:ln w="76200">
            <a:solidFill>
              <a:srgbClr val="FFFF00"/>
            </a:solidFill>
            <a:round/>
            <a:headEnd/>
            <a:tailEnd/>
          </a:ln>
          <a:effectLst/>
        </p:spPr>
        <p:txBody>
          <a:bodyPr/>
          <a:lstStyle/>
          <a:p>
            <a:endParaRPr lang="nl-NL"/>
          </a:p>
        </p:txBody>
      </p:sp>
      <p:sp>
        <p:nvSpPr>
          <p:cNvPr id="646197" name="Line 53"/>
          <p:cNvSpPr>
            <a:spLocks noChangeShapeType="1"/>
          </p:cNvSpPr>
          <p:nvPr/>
        </p:nvSpPr>
        <p:spPr bwMode="auto">
          <a:xfrm flipH="1">
            <a:off x="3606800" y="5016500"/>
            <a:ext cx="962025" cy="87313"/>
          </a:xfrm>
          <a:prstGeom prst="line">
            <a:avLst/>
          </a:prstGeom>
          <a:noFill/>
          <a:ln w="76200">
            <a:solidFill>
              <a:srgbClr val="FFFF00"/>
            </a:solidFill>
            <a:round/>
            <a:headEnd/>
            <a:tailEnd/>
          </a:ln>
          <a:effectLst/>
        </p:spPr>
        <p:txBody>
          <a:bodyPr/>
          <a:lstStyle/>
          <a:p>
            <a:endParaRPr lang="nl-NL"/>
          </a:p>
        </p:txBody>
      </p:sp>
      <p:sp>
        <p:nvSpPr>
          <p:cNvPr id="646198" name="Line 54"/>
          <p:cNvSpPr>
            <a:spLocks noChangeShapeType="1"/>
          </p:cNvSpPr>
          <p:nvPr/>
        </p:nvSpPr>
        <p:spPr bwMode="auto">
          <a:xfrm flipV="1">
            <a:off x="4568825" y="4138613"/>
            <a:ext cx="441325" cy="857250"/>
          </a:xfrm>
          <a:prstGeom prst="line">
            <a:avLst/>
          </a:prstGeom>
          <a:noFill/>
          <a:ln w="76200">
            <a:solidFill>
              <a:srgbClr val="FFFF00"/>
            </a:solidFill>
            <a:round/>
            <a:headEnd/>
            <a:tailEnd/>
          </a:ln>
          <a:effectLst/>
        </p:spPr>
        <p:txBody>
          <a:bodyPr/>
          <a:lstStyle/>
          <a:p>
            <a:endParaRPr lang="nl-NL"/>
          </a:p>
        </p:txBody>
      </p:sp>
      <p:sp>
        <p:nvSpPr>
          <p:cNvPr id="646199" name="Line 55"/>
          <p:cNvSpPr>
            <a:spLocks noChangeShapeType="1"/>
          </p:cNvSpPr>
          <p:nvPr/>
        </p:nvSpPr>
        <p:spPr bwMode="auto">
          <a:xfrm flipV="1">
            <a:off x="5010150" y="3833813"/>
            <a:ext cx="962025" cy="304800"/>
          </a:xfrm>
          <a:prstGeom prst="line">
            <a:avLst/>
          </a:prstGeom>
          <a:noFill/>
          <a:ln w="76200">
            <a:solidFill>
              <a:srgbClr val="FFFF00"/>
            </a:solidFill>
            <a:round/>
            <a:headEnd/>
            <a:tailEnd/>
          </a:ln>
          <a:effectLst/>
        </p:spPr>
        <p:txBody>
          <a:bodyPr/>
          <a:lstStyle/>
          <a:p>
            <a:endParaRPr lang="nl-NL"/>
          </a:p>
        </p:txBody>
      </p:sp>
      <p:pic>
        <p:nvPicPr>
          <p:cNvPr id="646200" name="Picture 56">
            <a:hlinkClick r:id="" action="ppaction://media"/>
          </p:cNvPr>
          <p:cNvPicPr>
            <a:picLocks noRot="1" noChangeAspect="1" noChangeArrowheads="1"/>
          </p:cNvPicPr>
          <p:nvPr>
            <a:wavAudioFile r:embed="rId2" name="rain2.wav"/>
          </p:nvPr>
        </p:nvPicPr>
        <p:blipFill>
          <a:blip r:embed="rId6" cstate="print"/>
          <a:srcRect/>
          <a:stretch>
            <a:fillRect/>
          </a:stretch>
        </p:blipFill>
        <p:spPr bwMode="auto">
          <a:xfrm>
            <a:off x="457200" y="914400"/>
            <a:ext cx="304800" cy="304800"/>
          </a:xfrm>
          <a:prstGeom prst="rect">
            <a:avLst/>
          </a:prstGeom>
          <a:noFill/>
        </p:spPr>
      </p:pic>
      <p:sp>
        <p:nvSpPr>
          <p:cNvPr id="646201" name="Line 57"/>
          <p:cNvSpPr>
            <a:spLocks noChangeShapeType="1"/>
          </p:cNvSpPr>
          <p:nvPr/>
        </p:nvSpPr>
        <p:spPr bwMode="auto">
          <a:xfrm flipH="1" flipV="1">
            <a:off x="1447800" y="2895600"/>
            <a:ext cx="457200" cy="685800"/>
          </a:xfrm>
          <a:prstGeom prst="line">
            <a:avLst/>
          </a:prstGeom>
          <a:noFill/>
          <a:ln w="76200">
            <a:solidFill>
              <a:srgbClr val="FFFF00"/>
            </a:solidFill>
            <a:round/>
            <a:headEnd/>
            <a:tailEnd/>
          </a:ln>
          <a:effectLst/>
        </p:spPr>
        <p:txBody>
          <a:bodyPr/>
          <a:lstStyle/>
          <a:p>
            <a:endParaRPr lang="nl-NL"/>
          </a:p>
        </p:txBody>
      </p:sp>
      <p:sp>
        <p:nvSpPr>
          <p:cNvPr id="646202" name="Line 58"/>
          <p:cNvSpPr>
            <a:spLocks noChangeShapeType="1"/>
          </p:cNvSpPr>
          <p:nvPr/>
        </p:nvSpPr>
        <p:spPr bwMode="auto">
          <a:xfrm flipH="1">
            <a:off x="1143000" y="3657600"/>
            <a:ext cx="762000" cy="685800"/>
          </a:xfrm>
          <a:prstGeom prst="line">
            <a:avLst/>
          </a:prstGeom>
          <a:noFill/>
          <a:ln w="76200">
            <a:solidFill>
              <a:srgbClr val="FFFF00"/>
            </a:solidFill>
            <a:round/>
            <a:headEnd/>
            <a:tailEnd/>
          </a:ln>
          <a:effectLst/>
        </p:spPr>
        <p:txBody>
          <a:bodyPr/>
          <a:lstStyle/>
          <a:p>
            <a:endParaRPr lang="nl-NL"/>
          </a:p>
        </p:txBody>
      </p:sp>
      <p:sp>
        <p:nvSpPr>
          <p:cNvPr id="646203" name="Oval 59"/>
          <p:cNvSpPr>
            <a:spLocks noChangeArrowheads="1"/>
          </p:cNvSpPr>
          <p:nvPr/>
        </p:nvSpPr>
        <p:spPr bwMode="auto">
          <a:xfrm>
            <a:off x="719138" y="3529013"/>
            <a:ext cx="350837"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4" name="Oval 60"/>
          <p:cNvSpPr>
            <a:spLocks noChangeArrowheads="1"/>
          </p:cNvSpPr>
          <p:nvPr/>
        </p:nvSpPr>
        <p:spPr bwMode="auto">
          <a:xfrm>
            <a:off x="1331913" y="2741613"/>
            <a:ext cx="350837"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5" name="Oval 61"/>
          <p:cNvSpPr>
            <a:spLocks noChangeArrowheads="1"/>
          </p:cNvSpPr>
          <p:nvPr/>
        </p:nvSpPr>
        <p:spPr bwMode="auto">
          <a:xfrm>
            <a:off x="3432175" y="4929188"/>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6" name="Oval 62"/>
          <p:cNvSpPr>
            <a:spLocks noChangeArrowheads="1"/>
          </p:cNvSpPr>
          <p:nvPr/>
        </p:nvSpPr>
        <p:spPr bwMode="auto">
          <a:xfrm>
            <a:off x="1630363" y="4929188"/>
            <a:ext cx="350837"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7" name="Oval 63"/>
          <p:cNvSpPr>
            <a:spLocks noChangeArrowheads="1"/>
          </p:cNvSpPr>
          <p:nvPr/>
        </p:nvSpPr>
        <p:spPr bwMode="auto">
          <a:xfrm>
            <a:off x="2057400" y="4113213"/>
            <a:ext cx="350838"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8" name="Oval 64"/>
          <p:cNvSpPr>
            <a:spLocks noChangeArrowheads="1"/>
          </p:cNvSpPr>
          <p:nvPr/>
        </p:nvSpPr>
        <p:spPr bwMode="auto">
          <a:xfrm>
            <a:off x="3048000" y="4113213"/>
            <a:ext cx="350838"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9" name="Oval 65"/>
          <p:cNvSpPr>
            <a:spLocks noChangeArrowheads="1"/>
          </p:cNvSpPr>
          <p:nvPr/>
        </p:nvSpPr>
        <p:spPr bwMode="auto">
          <a:xfrm>
            <a:off x="533400" y="464661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0" name="Oval 66"/>
          <p:cNvSpPr>
            <a:spLocks noChangeArrowheads="1"/>
          </p:cNvSpPr>
          <p:nvPr/>
        </p:nvSpPr>
        <p:spPr bwMode="auto">
          <a:xfrm>
            <a:off x="990600" y="4189413"/>
            <a:ext cx="350838"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1" name="Oval 67"/>
          <p:cNvSpPr>
            <a:spLocks noChangeArrowheads="1"/>
          </p:cNvSpPr>
          <p:nvPr/>
        </p:nvSpPr>
        <p:spPr bwMode="auto">
          <a:xfrm>
            <a:off x="1770063" y="3441700"/>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2" name="Oval 68"/>
          <p:cNvSpPr>
            <a:spLocks noChangeArrowheads="1"/>
          </p:cNvSpPr>
          <p:nvPr/>
        </p:nvSpPr>
        <p:spPr bwMode="auto">
          <a:xfrm>
            <a:off x="4832350" y="396716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grpSp>
        <p:nvGrpSpPr>
          <p:cNvPr id="4" name="Group 69"/>
          <p:cNvGrpSpPr>
            <a:grpSpLocks/>
          </p:cNvGrpSpPr>
          <p:nvPr/>
        </p:nvGrpSpPr>
        <p:grpSpPr bwMode="auto">
          <a:xfrm>
            <a:off x="4146550" y="4138613"/>
            <a:ext cx="596900" cy="1052512"/>
            <a:chOff x="2612" y="2832"/>
            <a:chExt cx="376" cy="663"/>
          </a:xfrm>
        </p:grpSpPr>
        <p:sp>
          <p:nvSpPr>
            <p:cNvPr id="646214" name="Oval 70"/>
            <p:cNvSpPr>
              <a:spLocks noChangeArrowheads="1"/>
            </p:cNvSpPr>
            <p:nvPr/>
          </p:nvSpPr>
          <p:spPr bwMode="auto">
            <a:xfrm>
              <a:off x="2768" y="3275"/>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5" name="Oval 71"/>
            <p:cNvSpPr>
              <a:spLocks noChangeArrowheads="1"/>
            </p:cNvSpPr>
            <p:nvPr/>
          </p:nvSpPr>
          <p:spPr bwMode="auto">
            <a:xfrm>
              <a:off x="2612" y="2832"/>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grpSp>
      <p:pic>
        <p:nvPicPr>
          <p:cNvPr id="646216" name="Picture 72" descr="Movie3"/>
          <p:cNvPicPr>
            <a:picLocks noChangeAspect="1" noChangeArrowheads="1" noCrop="1"/>
          </p:cNvPicPr>
          <p:nvPr/>
        </p:nvPicPr>
        <p:blipFill>
          <a:blip r:embed="rId7" cstate="print"/>
          <a:srcRect/>
          <a:stretch>
            <a:fillRect/>
          </a:stretch>
        </p:blipFill>
        <p:spPr bwMode="auto">
          <a:xfrm>
            <a:off x="225425" y="609600"/>
            <a:ext cx="2371725" cy="3352800"/>
          </a:xfrm>
          <a:prstGeom prst="rect">
            <a:avLst/>
          </a:prstGeom>
          <a:noFill/>
        </p:spPr>
      </p:pic>
      <p:sp>
        <p:nvSpPr>
          <p:cNvPr id="73" name="TextBox 72"/>
          <p:cNvSpPr txBox="1"/>
          <p:nvPr/>
        </p:nvSpPr>
        <p:spPr>
          <a:xfrm>
            <a:off x="381000" y="6324600"/>
            <a:ext cx="1511952" cy="400110"/>
          </a:xfrm>
          <a:prstGeom prst="rect">
            <a:avLst/>
          </a:prstGeom>
          <a:noFill/>
        </p:spPr>
        <p:txBody>
          <a:bodyPr wrap="none" rtlCol="0">
            <a:spAutoFit/>
          </a:bodyPr>
          <a:lstStyle/>
          <a:p>
            <a:r>
              <a:rPr lang="nl-NL" sz="2000" dirty="0" smtClean="0"/>
              <a:t>Slow </a:t>
            </a:r>
            <a:r>
              <a:rPr lang="nl-NL" sz="2000" dirty="0" err="1" smtClean="0"/>
              <a:t>nodes</a:t>
            </a:r>
            <a:endParaRPr lang="nl-NL" sz="2000" dirty="0"/>
          </a:p>
        </p:txBody>
      </p:sp>
      <p:sp>
        <p:nvSpPr>
          <p:cNvPr id="74" name="TextBox 73"/>
          <p:cNvSpPr txBox="1"/>
          <p:nvPr/>
        </p:nvSpPr>
        <p:spPr>
          <a:xfrm>
            <a:off x="4419600" y="6248400"/>
            <a:ext cx="1707519" cy="461665"/>
          </a:xfrm>
          <a:prstGeom prst="rect">
            <a:avLst/>
          </a:prstGeom>
          <a:noFill/>
        </p:spPr>
        <p:txBody>
          <a:bodyPr wrap="none" rtlCol="0">
            <a:spAutoFit/>
          </a:bodyPr>
          <a:lstStyle/>
          <a:p>
            <a:r>
              <a:rPr lang="nl-NL" sz="2400" dirty="0" err="1" smtClean="0"/>
              <a:t>Fast</a:t>
            </a:r>
            <a:r>
              <a:rPr lang="nl-NL" sz="2400" dirty="0" smtClean="0"/>
              <a:t> </a:t>
            </a:r>
            <a:r>
              <a:rPr lang="nl-NL" sz="2400" dirty="0" err="1" smtClean="0"/>
              <a:t>nodes</a:t>
            </a:r>
            <a:endParaRPr lang="nl-NL" sz="2400" dirty="0"/>
          </a:p>
        </p:txBody>
      </p:sp>
      <p:cxnSp>
        <p:nvCxnSpPr>
          <p:cNvPr id="76" name="Straight Arrow Connector 75"/>
          <p:cNvCxnSpPr/>
          <p:nvPr/>
        </p:nvCxnSpPr>
        <p:spPr bwMode="auto">
          <a:xfrm rot="5400000" flipH="1" flipV="1">
            <a:off x="578644" y="5974556"/>
            <a:ext cx="642937" cy="123825"/>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bwMode="auto">
          <a:xfrm rot="16200000" flipV="1">
            <a:off x="4762500" y="5524500"/>
            <a:ext cx="7620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646187"/>
                                        </p:tgtEl>
                                        <p:attrNameLst>
                                          <p:attrName>ppt_w</p:attrName>
                                        </p:attrNameLst>
                                      </p:cBhvr>
                                      <p:tavLst>
                                        <p:tav tm="0">
                                          <p:val>
                                            <p:strVal val="ppt_w"/>
                                          </p:val>
                                        </p:tav>
                                        <p:tav tm="100000">
                                          <p:val>
                                            <p:fltVal val="0"/>
                                          </p:val>
                                        </p:tav>
                                      </p:tavLst>
                                    </p:anim>
                                    <p:anim calcmode="lin" valueType="num">
                                      <p:cBhvr>
                                        <p:cTn id="7" dur="500"/>
                                        <p:tgtEl>
                                          <p:spTgt spid="646187"/>
                                        </p:tgtEl>
                                        <p:attrNameLst>
                                          <p:attrName>ppt_h</p:attrName>
                                        </p:attrNameLst>
                                      </p:cBhvr>
                                      <p:tavLst>
                                        <p:tav tm="0">
                                          <p:val>
                                            <p:strVal val="ppt_h"/>
                                          </p:val>
                                        </p:tav>
                                        <p:tav tm="100000">
                                          <p:val>
                                            <p:fltVal val="0"/>
                                          </p:val>
                                        </p:tav>
                                      </p:tavLst>
                                    </p:anim>
                                    <p:animEffect transition="out" filter="fade">
                                      <p:cBhvr>
                                        <p:cTn id="8" dur="500"/>
                                        <p:tgtEl>
                                          <p:spTgt spid="646187"/>
                                        </p:tgtEl>
                                      </p:cBhvr>
                                    </p:animEffect>
                                    <p:set>
                                      <p:cBhvr>
                                        <p:cTn id="9" dur="1" fill="hold">
                                          <p:stCondLst>
                                            <p:cond delay="499"/>
                                          </p:stCondLst>
                                        </p:cTn>
                                        <p:tgtEl>
                                          <p:spTgt spid="646187"/>
                                        </p:tgtEl>
                                        <p:attrNameLst>
                                          <p:attrName>style.visibility</p:attrName>
                                        </p:attrNameLst>
                                      </p:cBhvr>
                                      <p:to>
                                        <p:strVal val="hidden"/>
                                      </p:to>
                                    </p:se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46189"/>
                                        </p:tgtEl>
                                        <p:attrNameLst>
                                          <p:attrName>style.visibility</p:attrName>
                                        </p:attrNameLst>
                                      </p:cBhvr>
                                      <p:to>
                                        <p:strVal val="visible"/>
                                      </p:to>
                                    </p:set>
                                    <p:anim calcmode="lin" valueType="num">
                                      <p:cBhvr>
                                        <p:cTn id="13" dur="500" fill="hold"/>
                                        <p:tgtEl>
                                          <p:spTgt spid="646189"/>
                                        </p:tgtEl>
                                        <p:attrNameLst>
                                          <p:attrName>ppt_w</p:attrName>
                                        </p:attrNameLst>
                                      </p:cBhvr>
                                      <p:tavLst>
                                        <p:tav tm="0">
                                          <p:val>
                                            <p:fltVal val="0"/>
                                          </p:val>
                                        </p:tav>
                                        <p:tav tm="100000">
                                          <p:val>
                                            <p:strVal val="#ppt_w"/>
                                          </p:val>
                                        </p:tav>
                                      </p:tavLst>
                                    </p:anim>
                                    <p:anim calcmode="lin" valueType="num">
                                      <p:cBhvr>
                                        <p:cTn id="14" dur="500" fill="hold"/>
                                        <p:tgtEl>
                                          <p:spTgt spid="646189"/>
                                        </p:tgtEl>
                                        <p:attrNameLst>
                                          <p:attrName>ppt_h</p:attrName>
                                        </p:attrNameLst>
                                      </p:cBhvr>
                                      <p:tavLst>
                                        <p:tav tm="0">
                                          <p:val>
                                            <p:fltVal val="0"/>
                                          </p:val>
                                        </p:tav>
                                        <p:tav tm="100000">
                                          <p:val>
                                            <p:strVal val="#ppt_h"/>
                                          </p:val>
                                        </p:tav>
                                      </p:tavLst>
                                    </p:anim>
                                    <p:animEffect transition="in" filter="fade">
                                      <p:cBhvr>
                                        <p:cTn id="15" dur="500"/>
                                        <p:tgtEl>
                                          <p:spTgt spid="64618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646147"/>
                                        </p:tgtEl>
                                        <p:attrNameLst>
                                          <p:attrName>style.visibility</p:attrName>
                                        </p:attrNameLst>
                                      </p:cBhvr>
                                      <p:to>
                                        <p:strVal val="visible"/>
                                      </p:to>
                                    </p:set>
                                    <p:anim calcmode="lin" valueType="num">
                                      <p:cBhvr>
                                        <p:cTn id="20" dur="500" fill="hold"/>
                                        <p:tgtEl>
                                          <p:spTgt spid="646147"/>
                                        </p:tgtEl>
                                        <p:attrNameLst>
                                          <p:attrName>ppt_w</p:attrName>
                                        </p:attrNameLst>
                                      </p:cBhvr>
                                      <p:tavLst>
                                        <p:tav tm="0">
                                          <p:val>
                                            <p:fltVal val="0"/>
                                          </p:val>
                                        </p:tav>
                                        <p:tav tm="100000">
                                          <p:val>
                                            <p:strVal val="#ppt_w"/>
                                          </p:val>
                                        </p:tav>
                                      </p:tavLst>
                                    </p:anim>
                                    <p:anim calcmode="lin" valueType="num">
                                      <p:cBhvr>
                                        <p:cTn id="21" dur="500" fill="hold"/>
                                        <p:tgtEl>
                                          <p:spTgt spid="646147"/>
                                        </p:tgtEl>
                                        <p:attrNameLst>
                                          <p:attrName>ppt_h</p:attrName>
                                        </p:attrNameLst>
                                      </p:cBhvr>
                                      <p:tavLst>
                                        <p:tav tm="0">
                                          <p:val>
                                            <p:fltVal val="0"/>
                                          </p:val>
                                        </p:tav>
                                        <p:tav tm="100000">
                                          <p:val>
                                            <p:strVal val="#ppt_h"/>
                                          </p:val>
                                        </p:tav>
                                      </p:tavLst>
                                    </p:anim>
                                    <p:animEffect transition="in" filter="fade">
                                      <p:cBhvr>
                                        <p:cTn id="22" dur="500"/>
                                        <p:tgtEl>
                                          <p:spTgt spid="64614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repeatCount="indefinite" fill="hold" grpId="0" nodeType="clickEffect">
                                  <p:stCondLst>
                                    <p:cond delay="0"/>
                                  </p:stCondLst>
                                  <p:endCondLst>
                                    <p:cond evt="onNext" delay="0">
                                      <p:tgtEl>
                                        <p:sldTgt/>
                                      </p:tgtEl>
                                    </p:cond>
                                  </p:endCondLst>
                                  <p:childTnLst>
                                    <p:set>
                                      <p:cBhvr>
                                        <p:cTn id="26" dur="1" fill="hold">
                                          <p:stCondLst>
                                            <p:cond delay="0"/>
                                          </p:stCondLst>
                                        </p:cTn>
                                        <p:tgtEl>
                                          <p:spTgt spid="646190"/>
                                        </p:tgtEl>
                                        <p:attrNameLst>
                                          <p:attrName>style.visibility</p:attrName>
                                        </p:attrNameLst>
                                      </p:cBhvr>
                                      <p:to>
                                        <p:strVal val="visible"/>
                                      </p:to>
                                    </p:set>
                                    <p:anim calcmode="lin" valueType="num">
                                      <p:cBhvr>
                                        <p:cTn id="27" dur="500" fill="hold"/>
                                        <p:tgtEl>
                                          <p:spTgt spid="646190"/>
                                        </p:tgtEl>
                                        <p:attrNameLst>
                                          <p:attrName>ppt_w</p:attrName>
                                        </p:attrNameLst>
                                      </p:cBhvr>
                                      <p:tavLst>
                                        <p:tav tm="0">
                                          <p:val>
                                            <p:fltVal val="0"/>
                                          </p:val>
                                        </p:tav>
                                        <p:tav tm="100000">
                                          <p:val>
                                            <p:strVal val="#ppt_w"/>
                                          </p:val>
                                        </p:tav>
                                      </p:tavLst>
                                    </p:anim>
                                    <p:anim calcmode="lin" valueType="num">
                                      <p:cBhvr>
                                        <p:cTn id="28" dur="500" fill="hold"/>
                                        <p:tgtEl>
                                          <p:spTgt spid="646190"/>
                                        </p:tgtEl>
                                        <p:attrNameLst>
                                          <p:attrName>ppt_h</p:attrName>
                                        </p:attrNameLst>
                                      </p:cBhvr>
                                      <p:tavLst>
                                        <p:tav tm="0">
                                          <p:val>
                                            <p:fltVal val="0"/>
                                          </p:val>
                                        </p:tav>
                                        <p:tav tm="100000">
                                          <p:val>
                                            <p:strVal val="#ppt_h"/>
                                          </p:val>
                                        </p:tav>
                                      </p:tavLst>
                                    </p:anim>
                                    <p:animEffect transition="in" filter="fade">
                                      <p:cBhvr>
                                        <p:cTn id="29" dur="500"/>
                                        <p:tgtEl>
                                          <p:spTgt spid="646190"/>
                                        </p:tgtEl>
                                      </p:cBhvr>
                                    </p:animEffect>
                                  </p:childTnLst>
                                </p:cTn>
                              </p:par>
                            </p:childTnLst>
                          </p:cTn>
                        </p:par>
                        <p:par>
                          <p:cTn id="30" fill="hold">
                            <p:stCondLst>
                              <p:cond delay="500"/>
                            </p:stCondLst>
                            <p:childTnLst>
                              <p:par>
                                <p:cTn id="31" presetID="53" presetClass="entr" presetSubtype="0" repeatCount="indefinite" fill="hold" grpId="0" nodeType="afterEffect">
                                  <p:stCondLst>
                                    <p:cond delay="0"/>
                                  </p:stCondLst>
                                  <p:endCondLst>
                                    <p:cond evt="onNext" delay="0">
                                      <p:tgtEl>
                                        <p:sldTgt/>
                                      </p:tgtEl>
                                    </p:cond>
                                  </p:endCondLst>
                                  <p:childTnLst>
                                    <p:set>
                                      <p:cBhvr>
                                        <p:cTn id="32" dur="1" fill="hold">
                                          <p:stCondLst>
                                            <p:cond delay="0"/>
                                          </p:stCondLst>
                                        </p:cTn>
                                        <p:tgtEl>
                                          <p:spTgt spid="646191"/>
                                        </p:tgtEl>
                                        <p:attrNameLst>
                                          <p:attrName>style.visibility</p:attrName>
                                        </p:attrNameLst>
                                      </p:cBhvr>
                                      <p:to>
                                        <p:strVal val="visible"/>
                                      </p:to>
                                    </p:set>
                                    <p:anim calcmode="lin" valueType="num">
                                      <p:cBhvr>
                                        <p:cTn id="33" dur="500" fill="hold"/>
                                        <p:tgtEl>
                                          <p:spTgt spid="646191"/>
                                        </p:tgtEl>
                                        <p:attrNameLst>
                                          <p:attrName>ppt_w</p:attrName>
                                        </p:attrNameLst>
                                      </p:cBhvr>
                                      <p:tavLst>
                                        <p:tav tm="0">
                                          <p:val>
                                            <p:fltVal val="0"/>
                                          </p:val>
                                        </p:tav>
                                        <p:tav tm="100000">
                                          <p:val>
                                            <p:strVal val="#ppt_w"/>
                                          </p:val>
                                        </p:tav>
                                      </p:tavLst>
                                    </p:anim>
                                    <p:anim calcmode="lin" valueType="num">
                                      <p:cBhvr>
                                        <p:cTn id="34" dur="500" fill="hold"/>
                                        <p:tgtEl>
                                          <p:spTgt spid="646191"/>
                                        </p:tgtEl>
                                        <p:attrNameLst>
                                          <p:attrName>ppt_h</p:attrName>
                                        </p:attrNameLst>
                                      </p:cBhvr>
                                      <p:tavLst>
                                        <p:tav tm="0">
                                          <p:val>
                                            <p:fltVal val="0"/>
                                          </p:val>
                                        </p:tav>
                                        <p:tav tm="100000">
                                          <p:val>
                                            <p:strVal val="#ppt_h"/>
                                          </p:val>
                                        </p:tav>
                                      </p:tavLst>
                                    </p:anim>
                                    <p:animEffect transition="in" filter="fade">
                                      <p:cBhvr>
                                        <p:cTn id="35" dur="500"/>
                                        <p:tgtEl>
                                          <p:spTgt spid="646191"/>
                                        </p:tgtEl>
                                      </p:cBhvr>
                                    </p:animEffect>
                                  </p:childTnLst>
                                </p:cTn>
                              </p:par>
                            </p:childTnLst>
                          </p:cTn>
                        </p:par>
                        <p:par>
                          <p:cTn id="36" fill="hold">
                            <p:stCondLst>
                              <p:cond delay="1000"/>
                            </p:stCondLst>
                            <p:childTnLst>
                              <p:par>
                                <p:cTn id="37" presetID="53" presetClass="entr" presetSubtype="0" repeatCount="indefinite" fill="hold" grpId="0" nodeType="afterEffect">
                                  <p:stCondLst>
                                    <p:cond delay="0"/>
                                  </p:stCondLst>
                                  <p:childTnLst>
                                    <p:set>
                                      <p:cBhvr>
                                        <p:cTn id="38" dur="1" fill="hold">
                                          <p:stCondLst>
                                            <p:cond delay="0"/>
                                          </p:stCondLst>
                                        </p:cTn>
                                        <p:tgtEl>
                                          <p:spTgt spid="646192"/>
                                        </p:tgtEl>
                                        <p:attrNameLst>
                                          <p:attrName>style.visibility</p:attrName>
                                        </p:attrNameLst>
                                      </p:cBhvr>
                                      <p:to>
                                        <p:strVal val="visible"/>
                                      </p:to>
                                    </p:set>
                                    <p:anim calcmode="lin" valueType="num">
                                      <p:cBhvr>
                                        <p:cTn id="39" dur="500" fill="hold"/>
                                        <p:tgtEl>
                                          <p:spTgt spid="646192"/>
                                        </p:tgtEl>
                                        <p:attrNameLst>
                                          <p:attrName>ppt_w</p:attrName>
                                        </p:attrNameLst>
                                      </p:cBhvr>
                                      <p:tavLst>
                                        <p:tav tm="0">
                                          <p:val>
                                            <p:fltVal val="0"/>
                                          </p:val>
                                        </p:tav>
                                        <p:tav tm="100000">
                                          <p:val>
                                            <p:strVal val="#ppt_w"/>
                                          </p:val>
                                        </p:tav>
                                      </p:tavLst>
                                    </p:anim>
                                    <p:anim calcmode="lin" valueType="num">
                                      <p:cBhvr>
                                        <p:cTn id="40" dur="500" fill="hold"/>
                                        <p:tgtEl>
                                          <p:spTgt spid="646192"/>
                                        </p:tgtEl>
                                        <p:attrNameLst>
                                          <p:attrName>ppt_h</p:attrName>
                                        </p:attrNameLst>
                                      </p:cBhvr>
                                      <p:tavLst>
                                        <p:tav tm="0">
                                          <p:val>
                                            <p:fltVal val="0"/>
                                          </p:val>
                                        </p:tav>
                                        <p:tav tm="100000">
                                          <p:val>
                                            <p:strVal val="#ppt_h"/>
                                          </p:val>
                                        </p:tav>
                                      </p:tavLst>
                                    </p:anim>
                                    <p:animEffect transition="in" filter="fade">
                                      <p:cBhvr>
                                        <p:cTn id="41" dur="500"/>
                                        <p:tgtEl>
                                          <p:spTgt spid="646192"/>
                                        </p:tgtEl>
                                      </p:cBhvr>
                                    </p:animEffect>
                                  </p:childTnLst>
                                </p:cTn>
                              </p:par>
                            </p:childTnLst>
                          </p:cTn>
                        </p:par>
                        <p:par>
                          <p:cTn id="42" fill="hold">
                            <p:stCondLst>
                              <p:cond delay="1500"/>
                            </p:stCondLst>
                            <p:childTnLst>
                              <p:par>
                                <p:cTn id="43" presetID="53" presetClass="entr" presetSubtype="0" repeatCount="indefinite" fill="hold" grpId="0" nodeType="afterEffect">
                                  <p:stCondLst>
                                    <p:cond delay="0"/>
                                  </p:stCondLst>
                                  <p:childTnLst>
                                    <p:set>
                                      <p:cBhvr>
                                        <p:cTn id="44" dur="1" fill="hold">
                                          <p:stCondLst>
                                            <p:cond delay="0"/>
                                          </p:stCondLst>
                                        </p:cTn>
                                        <p:tgtEl>
                                          <p:spTgt spid="646193"/>
                                        </p:tgtEl>
                                        <p:attrNameLst>
                                          <p:attrName>style.visibility</p:attrName>
                                        </p:attrNameLst>
                                      </p:cBhvr>
                                      <p:to>
                                        <p:strVal val="visible"/>
                                      </p:to>
                                    </p:set>
                                    <p:anim calcmode="lin" valueType="num">
                                      <p:cBhvr>
                                        <p:cTn id="45" dur="500" fill="hold"/>
                                        <p:tgtEl>
                                          <p:spTgt spid="646193"/>
                                        </p:tgtEl>
                                        <p:attrNameLst>
                                          <p:attrName>ppt_w</p:attrName>
                                        </p:attrNameLst>
                                      </p:cBhvr>
                                      <p:tavLst>
                                        <p:tav tm="0">
                                          <p:val>
                                            <p:fltVal val="0"/>
                                          </p:val>
                                        </p:tav>
                                        <p:tav tm="100000">
                                          <p:val>
                                            <p:strVal val="#ppt_w"/>
                                          </p:val>
                                        </p:tav>
                                      </p:tavLst>
                                    </p:anim>
                                    <p:anim calcmode="lin" valueType="num">
                                      <p:cBhvr>
                                        <p:cTn id="46" dur="500" fill="hold"/>
                                        <p:tgtEl>
                                          <p:spTgt spid="646193"/>
                                        </p:tgtEl>
                                        <p:attrNameLst>
                                          <p:attrName>ppt_h</p:attrName>
                                        </p:attrNameLst>
                                      </p:cBhvr>
                                      <p:tavLst>
                                        <p:tav tm="0">
                                          <p:val>
                                            <p:fltVal val="0"/>
                                          </p:val>
                                        </p:tav>
                                        <p:tav tm="100000">
                                          <p:val>
                                            <p:strVal val="#ppt_h"/>
                                          </p:val>
                                        </p:tav>
                                      </p:tavLst>
                                    </p:anim>
                                    <p:animEffect transition="in" filter="fade">
                                      <p:cBhvr>
                                        <p:cTn id="47" dur="500"/>
                                        <p:tgtEl>
                                          <p:spTgt spid="646193"/>
                                        </p:tgtEl>
                                      </p:cBhvr>
                                    </p:animEffect>
                                  </p:childTnLst>
                                </p:cTn>
                              </p:par>
                            </p:childTnLst>
                          </p:cTn>
                        </p:par>
                        <p:par>
                          <p:cTn id="48" fill="hold">
                            <p:stCondLst>
                              <p:cond delay="2000"/>
                            </p:stCondLst>
                            <p:childTnLst>
                              <p:par>
                                <p:cTn id="49" presetID="53" presetClass="entr" presetSubtype="0" repeatCount="indefinite" fill="hold" grpId="0" nodeType="afterEffect">
                                  <p:stCondLst>
                                    <p:cond delay="0"/>
                                  </p:stCondLst>
                                  <p:childTnLst>
                                    <p:set>
                                      <p:cBhvr>
                                        <p:cTn id="50" dur="1" fill="hold">
                                          <p:stCondLst>
                                            <p:cond delay="0"/>
                                          </p:stCondLst>
                                        </p:cTn>
                                        <p:tgtEl>
                                          <p:spTgt spid="646194"/>
                                        </p:tgtEl>
                                        <p:attrNameLst>
                                          <p:attrName>style.visibility</p:attrName>
                                        </p:attrNameLst>
                                      </p:cBhvr>
                                      <p:to>
                                        <p:strVal val="visible"/>
                                      </p:to>
                                    </p:set>
                                    <p:anim calcmode="lin" valueType="num">
                                      <p:cBhvr>
                                        <p:cTn id="51" dur="500" fill="hold"/>
                                        <p:tgtEl>
                                          <p:spTgt spid="646194"/>
                                        </p:tgtEl>
                                        <p:attrNameLst>
                                          <p:attrName>ppt_w</p:attrName>
                                        </p:attrNameLst>
                                      </p:cBhvr>
                                      <p:tavLst>
                                        <p:tav tm="0">
                                          <p:val>
                                            <p:fltVal val="0"/>
                                          </p:val>
                                        </p:tav>
                                        <p:tav tm="100000">
                                          <p:val>
                                            <p:strVal val="#ppt_w"/>
                                          </p:val>
                                        </p:tav>
                                      </p:tavLst>
                                    </p:anim>
                                    <p:anim calcmode="lin" valueType="num">
                                      <p:cBhvr>
                                        <p:cTn id="52" dur="500" fill="hold"/>
                                        <p:tgtEl>
                                          <p:spTgt spid="646194"/>
                                        </p:tgtEl>
                                        <p:attrNameLst>
                                          <p:attrName>ppt_h</p:attrName>
                                        </p:attrNameLst>
                                      </p:cBhvr>
                                      <p:tavLst>
                                        <p:tav tm="0">
                                          <p:val>
                                            <p:fltVal val="0"/>
                                          </p:val>
                                        </p:tav>
                                        <p:tav tm="100000">
                                          <p:val>
                                            <p:strVal val="#ppt_h"/>
                                          </p:val>
                                        </p:tav>
                                      </p:tavLst>
                                    </p:anim>
                                    <p:animEffect transition="in" filter="fade">
                                      <p:cBhvr>
                                        <p:cTn id="53" dur="500"/>
                                        <p:tgtEl>
                                          <p:spTgt spid="646194"/>
                                        </p:tgtEl>
                                      </p:cBhvr>
                                    </p:animEffect>
                                  </p:childTnLst>
                                </p:cTn>
                              </p:par>
                            </p:childTnLst>
                          </p:cTn>
                        </p:par>
                        <p:par>
                          <p:cTn id="54" fill="hold">
                            <p:stCondLst>
                              <p:cond delay="2500"/>
                            </p:stCondLst>
                            <p:childTnLst>
                              <p:par>
                                <p:cTn id="55" presetID="53" presetClass="entr" presetSubtype="0" repeatCount="indefinite" fill="hold" grpId="0" nodeType="afterEffect">
                                  <p:stCondLst>
                                    <p:cond delay="0"/>
                                  </p:stCondLst>
                                  <p:childTnLst>
                                    <p:set>
                                      <p:cBhvr>
                                        <p:cTn id="56" dur="1" fill="hold">
                                          <p:stCondLst>
                                            <p:cond delay="0"/>
                                          </p:stCondLst>
                                        </p:cTn>
                                        <p:tgtEl>
                                          <p:spTgt spid="646195"/>
                                        </p:tgtEl>
                                        <p:attrNameLst>
                                          <p:attrName>style.visibility</p:attrName>
                                        </p:attrNameLst>
                                      </p:cBhvr>
                                      <p:to>
                                        <p:strVal val="visible"/>
                                      </p:to>
                                    </p:set>
                                    <p:anim calcmode="lin" valueType="num">
                                      <p:cBhvr>
                                        <p:cTn id="57" dur="500" fill="hold"/>
                                        <p:tgtEl>
                                          <p:spTgt spid="646195"/>
                                        </p:tgtEl>
                                        <p:attrNameLst>
                                          <p:attrName>ppt_w</p:attrName>
                                        </p:attrNameLst>
                                      </p:cBhvr>
                                      <p:tavLst>
                                        <p:tav tm="0">
                                          <p:val>
                                            <p:fltVal val="0"/>
                                          </p:val>
                                        </p:tav>
                                        <p:tav tm="100000">
                                          <p:val>
                                            <p:strVal val="#ppt_w"/>
                                          </p:val>
                                        </p:tav>
                                      </p:tavLst>
                                    </p:anim>
                                    <p:anim calcmode="lin" valueType="num">
                                      <p:cBhvr>
                                        <p:cTn id="58" dur="500" fill="hold"/>
                                        <p:tgtEl>
                                          <p:spTgt spid="646195"/>
                                        </p:tgtEl>
                                        <p:attrNameLst>
                                          <p:attrName>ppt_h</p:attrName>
                                        </p:attrNameLst>
                                      </p:cBhvr>
                                      <p:tavLst>
                                        <p:tav tm="0">
                                          <p:val>
                                            <p:fltVal val="0"/>
                                          </p:val>
                                        </p:tav>
                                        <p:tav tm="100000">
                                          <p:val>
                                            <p:strVal val="#ppt_h"/>
                                          </p:val>
                                        </p:tav>
                                      </p:tavLst>
                                    </p:anim>
                                    <p:animEffect transition="in" filter="fade">
                                      <p:cBhvr>
                                        <p:cTn id="59" dur="500"/>
                                        <p:tgtEl>
                                          <p:spTgt spid="646195"/>
                                        </p:tgtEl>
                                      </p:cBhvr>
                                    </p:animEffect>
                                  </p:childTnLst>
                                </p:cTn>
                              </p:par>
                            </p:childTnLst>
                          </p:cTn>
                        </p:par>
                        <p:par>
                          <p:cTn id="60" fill="hold">
                            <p:stCondLst>
                              <p:cond delay="3000"/>
                            </p:stCondLst>
                            <p:childTnLst>
                              <p:par>
                                <p:cTn id="61" presetID="53" presetClass="entr" presetSubtype="0" repeatCount="indefinite" fill="hold" grpId="0" nodeType="afterEffect">
                                  <p:stCondLst>
                                    <p:cond delay="0"/>
                                  </p:stCondLst>
                                  <p:childTnLst>
                                    <p:set>
                                      <p:cBhvr>
                                        <p:cTn id="62" dur="1" fill="hold">
                                          <p:stCondLst>
                                            <p:cond delay="0"/>
                                          </p:stCondLst>
                                        </p:cTn>
                                        <p:tgtEl>
                                          <p:spTgt spid="646196"/>
                                        </p:tgtEl>
                                        <p:attrNameLst>
                                          <p:attrName>style.visibility</p:attrName>
                                        </p:attrNameLst>
                                      </p:cBhvr>
                                      <p:to>
                                        <p:strVal val="visible"/>
                                      </p:to>
                                    </p:set>
                                    <p:anim calcmode="lin" valueType="num">
                                      <p:cBhvr>
                                        <p:cTn id="63" dur="500" fill="hold"/>
                                        <p:tgtEl>
                                          <p:spTgt spid="646196"/>
                                        </p:tgtEl>
                                        <p:attrNameLst>
                                          <p:attrName>ppt_w</p:attrName>
                                        </p:attrNameLst>
                                      </p:cBhvr>
                                      <p:tavLst>
                                        <p:tav tm="0">
                                          <p:val>
                                            <p:fltVal val="0"/>
                                          </p:val>
                                        </p:tav>
                                        <p:tav tm="100000">
                                          <p:val>
                                            <p:strVal val="#ppt_w"/>
                                          </p:val>
                                        </p:tav>
                                      </p:tavLst>
                                    </p:anim>
                                    <p:anim calcmode="lin" valueType="num">
                                      <p:cBhvr>
                                        <p:cTn id="64" dur="500" fill="hold"/>
                                        <p:tgtEl>
                                          <p:spTgt spid="646196"/>
                                        </p:tgtEl>
                                        <p:attrNameLst>
                                          <p:attrName>ppt_h</p:attrName>
                                        </p:attrNameLst>
                                      </p:cBhvr>
                                      <p:tavLst>
                                        <p:tav tm="0">
                                          <p:val>
                                            <p:fltVal val="0"/>
                                          </p:val>
                                        </p:tav>
                                        <p:tav tm="100000">
                                          <p:val>
                                            <p:strVal val="#ppt_h"/>
                                          </p:val>
                                        </p:tav>
                                      </p:tavLst>
                                    </p:anim>
                                    <p:animEffect transition="in" filter="fade">
                                      <p:cBhvr>
                                        <p:cTn id="65" dur="500"/>
                                        <p:tgtEl>
                                          <p:spTgt spid="646196"/>
                                        </p:tgtEl>
                                      </p:cBhvr>
                                    </p:animEffect>
                                  </p:childTnLst>
                                </p:cTn>
                              </p:par>
                            </p:childTnLst>
                          </p:cTn>
                        </p:par>
                        <p:par>
                          <p:cTn id="66" fill="hold">
                            <p:stCondLst>
                              <p:cond delay="3500"/>
                            </p:stCondLst>
                            <p:childTnLst>
                              <p:par>
                                <p:cTn id="67" presetID="53" presetClass="entr" presetSubtype="0" repeatCount="indefinite" fill="hold" grpId="0" nodeType="afterEffect">
                                  <p:stCondLst>
                                    <p:cond delay="0"/>
                                  </p:stCondLst>
                                  <p:childTnLst>
                                    <p:set>
                                      <p:cBhvr>
                                        <p:cTn id="68" dur="1" fill="hold">
                                          <p:stCondLst>
                                            <p:cond delay="0"/>
                                          </p:stCondLst>
                                        </p:cTn>
                                        <p:tgtEl>
                                          <p:spTgt spid="646197"/>
                                        </p:tgtEl>
                                        <p:attrNameLst>
                                          <p:attrName>style.visibility</p:attrName>
                                        </p:attrNameLst>
                                      </p:cBhvr>
                                      <p:to>
                                        <p:strVal val="visible"/>
                                      </p:to>
                                    </p:set>
                                    <p:anim calcmode="lin" valueType="num">
                                      <p:cBhvr>
                                        <p:cTn id="69" dur="500" fill="hold"/>
                                        <p:tgtEl>
                                          <p:spTgt spid="646197"/>
                                        </p:tgtEl>
                                        <p:attrNameLst>
                                          <p:attrName>ppt_w</p:attrName>
                                        </p:attrNameLst>
                                      </p:cBhvr>
                                      <p:tavLst>
                                        <p:tav tm="0">
                                          <p:val>
                                            <p:fltVal val="0"/>
                                          </p:val>
                                        </p:tav>
                                        <p:tav tm="100000">
                                          <p:val>
                                            <p:strVal val="#ppt_w"/>
                                          </p:val>
                                        </p:tav>
                                      </p:tavLst>
                                    </p:anim>
                                    <p:anim calcmode="lin" valueType="num">
                                      <p:cBhvr>
                                        <p:cTn id="70" dur="500" fill="hold"/>
                                        <p:tgtEl>
                                          <p:spTgt spid="646197"/>
                                        </p:tgtEl>
                                        <p:attrNameLst>
                                          <p:attrName>ppt_h</p:attrName>
                                        </p:attrNameLst>
                                      </p:cBhvr>
                                      <p:tavLst>
                                        <p:tav tm="0">
                                          <p:val>
                                            <p:fltVal val="0"/>
                                          </p:val>
                                        </p:tav>
                                        <p:tav tm="100000">
                                          <p:val>
                                            <p:strVal val="#ppt_h"/>
                                          </p:val>
                                        </p:tav>
                                      </p:tavLst>
                                    </p:anim>
                                    <p:animEffect transition="in" filter="fade">
                                      <p:cBhvr>
                                        <p:cTn id="71" dur="500"/>
                                        <p:tgtEl>
                                          <p:spTgt spid="646197"/>
                                        </p:tgtEl>
                                      </p:cBhvr>
                                    </p:animEffect>
                                  </p:childTnLst>
                                </p:cTn>
                              </p:par>
                            </p:childTnLst>
                          </p:cTn>
                        </p:par>
                        <p:par>
                          <p:cTn id="72" fill="hold">
                            <p:stCondLst>
                              <p:cond delay="4000"/>
                            </p:stCondLst>
                            <p:childTnLst>
                              <p:par>
                                <p:cTn id="73" presetID="53" presetClass="entr" presetSubtype="0" repeatCount="indefinite" fill="hold" grpId="0" nodeType="afterEffect">
                                  <p:stCondLst>
                                    <p:cond delay="0"/>
                                  </p:stCondLst>
                                  <p:childTnLst>
                                    <p:set>
                                      <p:cBhvr>
                                        <p:cTn id="74" dur="1" fill="hold">
                                          <p:stCondLst>
                                            <p:cond delay="0"/>
                                          </p:stCondLst>
                                        </p:cTn>
                                        <p:tgtEl>
                                          <p:spTgt spid="646198"/>
                                        </p:tgtEl>
                                        <p:attrNameLst>
                                          <p:attrName>style.visibility</p:attrName>
                                        </p:attrNameLst>
                                      </p:cBhvr>
                                      <p:to>
                                        <p:strVal val="visible"/>
                                      </p:to>
                                    </p:set>
                                    <p:anim calcmode="lin" valueType="num">
                                      <p:cBhvr>
                                        <p:cTn id="75" dur="500" fill="hold"/>
                                        <p:tgtEl>
                                          <p:spTgt spid="646198"/>
                                        </p:tgtEl>
                                        <p:attrNameLst>
                                          <p:attrName>ppt_w</p:attrName>
                                        </p:attrNameLst>
                                      </p:cBhvr>
                                      <p:tavLst>
                                        <p:tav tm="0">
                                          <p:val>
                                            <p:fltVal val="0"/>
                                          </p:val>
                                        </p:tav>
                                        <p:tav tm="100000">
                                          <p:val>
                                            <p:strVal val="#ppt_w"/>
                                          </p:val>
                                        </p:tav>
                                      </p:tavLst>
                                    </p:anim>
                                    <p:anim calcmode="lin" valueType="num">
                                      <p:cBhvr>
                                        <p:cTn id="76" dur="500" fill="hold"/>
                                        <p:tgtEl>
                                          <p:spTgt spid="646198"/>
                                        </p:tgtEl>
                                        <p:attrNameLst>
                                          <p:attrName>ppt_h</p:attrName>
                                        </p:attrNameLst>
                                      </p:cBhvr>
                                      <p:tavLst>
                                        <p:tav tm="0">
                                          <p:val>
                                            <p:fltVal val="0"/>
                                          </p:val>
                                        </p:tav>
                                        <p:tav tm="100000">
                                          <p:val>
                                            <p:strVal val="#ppt_h"/>
                                          </p:val>
                                        </p:tav>
                                      </p:tavLst>
                                    </p:anim>
                                    <p:animEffect transition="in" filter="fade">
                                      <p:cBhvr>
                                        <p:cTn id="77" dur="500"/>
                                        <p:tgtEl>
                                          <p:spTgt spid="646198"/>
                                        </p:tgtEl>
                                      </p:cBhvr>
                                    </p:animEffect>
                                  </p:childTnLst>
                                </p:cTn>
                              </p:par>
                            </p:childTnLst>
                          </p:cTn>
                        </p:par>
                        <p:par>
                          <p:cTn id="78" fill="hold">
                            <p:stCondLst>
                              <p:cond delay="4500"/>
                            </p:stCondLst>
                            <p:childTnLst>
                              <p:par>
                                <p:cTn id="79" presetID="53" presetClass="entr" presetSubtype="0" repeatCount="indefinite" fill="hold" grpId="0" nodeType="afterEffect">
                                  <p:stCondLst>
                                    <p:cond delay="0"/>
                                  </p:stCondLst>
                                  <p:childTnLst>
                                    <p:set>
                                      <p:cBhvr>
                                        <p:cTn id="80" dur="1" fill="hold">
                                          <p:stCondLst>
                                            <p:cond delay="0"/>
                                          </p:stCondLst>
                                        </p:cTn>
                                        <p:tgtEl>
                                          <p:spTgt spid="646199"/>
                                        </p:tgtEl>
                                        <p:attrNameLst>
                                          <p:attrName>style.visibility</p:attrName>
                                        </p:attrNameLst>
                                      </p:cBhvr>
                                      <p:to>
                                        <p:strVal val="visible"/>
                                      </p:to>
                                    </p:set>
                                    <p:anim calcmode="lin" valueType="num">
                                      <p:cBhvr>
                                        <p:cTn id="81" dur="500" fill="hold"/>
                                        <p:tgtEl>
                                          <p:spTgt spid="646199"/>
                                        </p:tgtEl>
                                        <p:attrNameLst>
                                          <p:attrName>ppt_w</p:attrName>
                                        </p:attrNameLst>
                                      </p:cBhvr>
                                      <p:tavLst>
                                        <p:tav tm="0">
                                          <p:val>
                                            <p:fltVal val="0"/>
                                          </p:val>
                                        </p:tav>
                                        <p:tav tm="100000">
                                          <p:val>
                                            <p:strVal val="#ppt_w"/>
                                          </p:val>
                                        </p:tav>
                                      </p:tavLst>
                                    </p:anim>
                                    <p:anim calcmode="lin" valueType="num">
                                      <p:cBhvr>
                                        <p:cTn id="82" dur="500" fill="hold"/>
                                        <p:tgtEl>
                                          <p:spTgt spid="646199"/>
                                        </p:tgtEl>
                                        <p:attrNameLst>
                                          <p:attrName>ppt_h</p:attrName>
                                        </p:attrNameLst>
                                      </p:cBhvr>
                                      <p:tavLst>
                                        <p:tav tm="0">
                                          <p:val>
                                            <p:fltVal val="0"/>
                                          </p:val>
                                        </p:tav>
                                        <p:tav tm="100000">
                                          <p:val>
                                            <p:strVal val="#ppt_h"/>
                                          </p:val>
                                        </p:tav>
                                      </p:tavLst>
                                    </p:anim>
                                    <p:animEffect transition="in" filter="fade">
                                      <p:cBhvr>
                                        <p:cTn id="83" dur="500"/>
                                        <p:tgtEl>
                                          <p:spTgt spid="64619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0" fill="hold" grpId="0" nodeType="clickEffect">
                                  <p:stCondLst>
                                    <p:cond delay="0"/>
                                  </p:stCondLst>
                                  <p:childTnLst>
                                    <p:anim calcmode="lin" valueType="num">
                                      <p:cBhvr>
                                        <p:cTn id="87" dur="500"/>
                                        <p:tgtEl>
                                          <p:spTgt spid="646152"/>
                                        </p:tgtEl>
                                        <p:attrNameLst>
                                          <p:attrName>ppt_w</p:attrName>
                                        </p:attrNameLst>
                                      </p:cBhvr>
                                      <p:tavLst>
                                        <p:tav tm="0">
                                          <p:val>
                                            <p:strVal val="ppt_w"/>
                                          </p:val>
                                        </p:tav>
                                        <p:tav tm="100000">
                                          <p:val>
                                            <p:fltVal val="0"/>
                                          </p:val>
                                        </p:tav>
                                      </p:tavLst>
                                    </p:anim>
                                    <p:anim calcmode="lin" valueType="num">
                                      <p:cBhvr>
                                        <p:cTn id="88" dur="500"/>
                                        <p:tgtEl>
                                          <p:spTgt spid="646152"/>
                                        </p:tgtEl>
                                        <p:attrNameLst>
                                          <p:attrName>ppt_h</p:attrName>
                                        </p:attrNameLst>
                                      </p:cBhvr>
                                      <p:tavLst>
                                        <p:tav tm="0">
                                          <p:val>
                                            <p:strVal val="ppt_h"/>
                                          </p:val>
                                        </p:tav>
                                        <p:tav tm="100000">
                                          <p:val>
                                            <p:fltVal val="0"/>
                                          </p:val>
                                        </p:tav>
                                      </p:tavLst>
                                    </p:anim>
                                    <p:animEffect transition="out" filter="fade">
                                      <p:cBhvr>
                                        <p:cTn id="89" dur="500"/>
                                        <p:tgtEl>
                                          <p:spTgt spid="646152"/>
                                        </p:tgtEl>
                                      </p:cBhvr>
                                    </p:animEffect>
                                    <p:set>
                                      <p:cBhvr>
                                        <p:cTn id="90" dur="1" fill="hold">
                                          <p:stCondLst>
                                            <p:cond delay="499"/>
                                          </p:stCondLst>
                                        </p:cTn>
                                        <p:tgtEl>
                                          <p:spTgt spid="646152"/>
                                        </p:tgtEl>
                                        <p:attrNameLst>
                                          <p:attrName>style.visibility</p:attrName>
                                        </p:attrNameLst>
                                      </p:cBhvr>
                                      <p:to>
                                        <p:strVal val="hidden"/>
                                      </p:to>
                                    </p:set>
                                  </p:childTnLst>
                                </p:cTn>
                              </p:par>
                              <p:par>
                                <p:cTn id="91" presetID="53" presetClass="exit" presetSubtype="0" fill="hold" grpId="0" nodeType="withEffect">
                                  <p:stCondLst>
                                    <p:cond delay="0"/>
                                  </p:stCondLst>
                                  <p:childTnLst>
                                    <p:anim calcmode="lin" valueType="num">
                                      <p:cBhvr>
                                        <p:cTn id="92" dur="500"/>
                                        <p:tgtEl>
                                          <p:spTgt spid="646203"/>
                                        </p:tgtEl>
                                        <p:attrNameLst>
                                          <p:attrName>ppt_w</p:attrName>
                                        </p:attrNameLst>
                                      </p:cBhvr>
                                      <p:tavLst>
                                        <p:tav tm="0">
                                          <p:val>
                                            <p:strVal val="ppt_w"/>
                                          </p:val>
                                        </p:tav>
                                        <p:tav tm="100000">
                                          <p:val>
                                            <p:fltVal val="0"/>
                                          </p:val>
                                        </p:tav>
                                      </p:tavLst>
                                    </p:anim>
                                    <p:anim calcmode="lin" valueType="num">
                                      <p:cBhvr>
                                        <p:cTn id="93" dur="500"/>
                                        <p:tgtEl>
                                          <p:spTgt spid="646203"/>
                                        </p:tgtEl>
                                        <p:attrNameLst>
                                          <p:attrName>ppt_h</p:attrName>
                                        </p:attrNameLst>
                                      </p:cBhvr>
                                      <p:tavLst>
                                        <p:tav tm="0">
                                          <p:val>
                                            <p:strVal val="ppt_h"/>
                                          </p:val>
                                        </p:tav>
                                        <p:tav tm="100000">
                                          <p:val>
                                            <p:fltVal val="0"/>
                                          </p:val>
                                        </p:tav>
                                      </p:tavLst>
                                    </p:anim>
                                    <p:animEffect transition="out" filter="fade">
                                      <p:cBhvr>
                                        <p:cTn id="94" dur="500"/>
                                        <p:tgtEl>
                                          <p:spTgt spid="646203"/>
                                        </p:tgtEl>
                                      </p:cBhvr>
                                    </p:animEffect>
                                    <p:set>
                                      <p:cBhvr>
                                        <p:cTn id="95" dur="1" fill="hold">
                                          <p:stCondLst>
                                            <p:cond delay="499"/>
                                          </p:stCondLst>
                                        </p:cTn>
                                        <p:tgtEl>
                                          <p:spTgt spid="646203"/>
                                        </p:tgtEl>
                                        <p:attrNameLst>
                                          <p:attrName>style.visibility</p:attrName>
                                        </p:attrNameLst>
                                      </p:cBhvr>
                                      <p:to>
                                        <p:strVal val="hidden"/>
                                      </p:to>
                                    </p:set>
                                  </p:childTnLst>
                                </p:cTn>
                              </p:par>
                              <p:par>
                                <p:cTn id="96" presetID="53" presetClass="exit" presetSubtype="0" fill="hold" grpId="0" nodeType="withEffect">
                                  <p:stCondLst>
                                    <p:cond delay="0"/>
                                  </p:stCondLst>
                                  <p:childTnLst>
                                    <p:anim calcmode="lin" valueType="num">
                                      <p:cBhvr>
                                        <p:cTn id="97" dur="500"/>
                                        <p:tgtEl>
                                          <p:spTgt spid="646153"/>
                                        </p:tgtEl>
                                        <p:attrNameLst>
                                          <p:attrName>ppt_w</p:attrName>
                                        </p:attrNameLst>
                                      </p:cBhvr>
                                      <p:tavLst>
                                        <p:tav tm="0">
                                          <p:val>
                                            <p:strVal val="ppt_w"/>
                                          </p:val>
                                        </p:tav>
                                        <p:tav tm="100000">
                                          <p:val>
                                            <p:fltVal val="0"/>
                                          </p:val>
                                        </p:tav>
                                      </p:tavLst>
                                    </p:anim>
                                    <p:anim calcmode="lin" valueType="num">
                                      <p:cBhvr>
                                        <p:cTn id="98" dur="500"/>
                                        <p:tgtEl>
                                          <p:spTgt spid="646153"/>
                                        </p:tgtEl>
                                        <p:attrNameLst>
                                          <p:attrName>ppt_h</p:attrName>
                                        </p:attrNameLst>
                                      </p:cBhvr>
                                      <p:tavLst>
                                        <p:tav tm="0">
                                          <p:val>
                                            <p:strVal val="ppt_h"/>
                                          </p:val>
                                        </p:tav>
                                        <p:tav tm="100000">
                                          <p:val>
                                            <p:fltVal val="0"/>
                                          </p:val>
                                        </p:tav>
                                      </p:tavLst>
                                    </p:anim>
                                    <p:animEffect transition="out" filter="fade">
                                      <p:cBhvr>
                                        <p:cTn id="99" dur="500"/>
                                        <p:tgtEl>
                                          <p:spTgt spid="646153"/>
                                        </p:tgtEl>
                                      </p:cBhvr>
                                    </p:animEffect>
                                    <p:set>
                                      <p:cBhvr>
                                        <p:cTn id="100" dur="1" fill="hold">
                                          <p:stCondLst>
                                            <p:cond delay="499"/>
                                          </p:stCondLst>
                                        </p:cTn>
                                        <p:tgtEl>
                                          <p:spTgt spid="646153"/>
                                        </p:tgtEl>
                                        <p:attrNameLst>
                                          <p:attrName>style.visibility</p:attrName>
                                        </p:attrNameLst>
                                      </p:cBhvr>
                                      <p:to>
                                        <p:strVal val="hidden"/>
                                      </p:to>
                                    </p:set>
                                  </p:childTnLst>
                                </p:cTn>
                              </p:par>
                              <p:par>
                                <p:cTn id="101" presetID="53" presetClass="exit" presetSubtype="0" fill="hold" nodeType="withEffect">
                                  <p:stCondLst>
                                    <p:cond delay="0"/>
                                  </p:stCondLst>
                                  <p:childTnLst>
                                    <p:anim calcmode="lin" valueType="num">
                                      <p:cBhvr>
                                        <p:cTn id="102" dur="500"/>
                                        <p:tgtEl>
                                          <p:spTgt spid="2"/>
                                        </p:tgtEl>
                                        <p:attrNameLst>
                                          <p:attrName>ppt_w</p:attrName>
                                        </p:attrNameLst>
                                      </p:cBhvr>
                                      <p:tavLst>
                                        <p:tav tm="0">
                                          <p:val>
                                            <p:strVal val="ppt_w"/>
                                          </p:val>
                                        </p:tav>
                                        <p:tav tm="100000">
                                          <p:val>
                                            <p:fltVal val="0"/>
                                          </p:val>
                                        </p:tav>
                                      </p:tavLst>
                                    </p:anim>
                                    <p:anim calcmode="lin" valueType="num">
                                      <p:cBhvr>
                                        <p:cTn id="103" dur="500"/>
                                        <p:tgtEl>
                                          <p:spTgt spid="2"/>
                                        </p:tgtEl>
                                        <p:attrNameLst>
                                          <p:attrName>ppt_h</p:attrName>
                                        </p:attrNameLst>
                                      </p:cBhvr>
                                      <p:tavLst>
                                        <p:tav tm="0">
                                          <p:val>
                                            <p:strVal val="ppt_h"/>
                                          </p:val>
                                        </p:tav>
                                        <p:tav tm="100000">
                                          <p:val>
                                            <p:fltVal val="0"/>
                                          </p:val>
                                        </p:tav>
                                      </p:tavLst>
                                    </p:anim>
                                    <p:animEffect transition="out" filter="fade">
                                      <p:cBhvr>
                                        <p:cTn id="104" dur="500"/>
                                        <p:tgtEl>
                                          <p:spTgt spid="2"/>
                                        </p:tgtEl>
                                      </p:cBhvr>
                                    </p:animEffect>
                                    <p:set>
                                      <p:cBhvr>
                                        <p:cTn id="105" dur="1" fill="hold">
                                          <p:stCondLst>
                                            <p:cond delay="499"/>
                                          </p:stCondLst>
                                        </p:cTn>
                                        <p:tgtEl>
                                          <p:spTgt spid="2"/>
                                        </p:tgtEl>
                                        <p:attrNameLst>
                                          <p:attrName>style.visibility</p:attrName>
                                        </p:attrNameLst>
                                      </p:cBhvr>
                                      <p:to>
                                        <p:strVal val="hidden"/>
                                      </p:to>
                                    </p:set>
                                  </p:childTnLst>
                                </p:cTn>
                              </p:par>
                              <p:par>
                                <p:cTn id="106" presetID="53" presetClass="exit" presetSubtype="0" fill="hold" grpId="1" nodeType="withEffect">
                                  <p:stCondLst>
                                    <p:cond delay="0"/>
                                  </p:stCondLst>
                                  <p:childTnLst>
                                    <p:anim calcmode="lin" valueType="num">
                                      <p:cBhvr>
                                        <p:cTn id="107" dur="500"/>
                                        <p:tgtEl>
                                          <p:spTgt spid="646190"/>
                                        </p:tgtEl>
                                        <p:attrNameLst>
                                          <p:attrName>ppt_w</p:attrName>
                                        </p:attrNameLst>
                                      </p:cBhvr>
                                      <p:tavLst>
                                        <p:tav tm="0">
                                          <p:val>
                                            <p:strVal val="ppt_w"/>
                                          </p:val>
                                        </p:tav>
                                        <p:tav tm="100000">
                                          <p:val>
                                            <p:fltVal val="0"/>
                                          </p:val>
                                        </p:tav>
                                      </p:tavLst>
                                    </p:anim>
                                    <p:anim calcmode="lin" valueType="num">
                                      <p:cBhvr>
                                        <p:cTn id="108" dur="500"/>
                                        <p:tgtEl>
                                          <p:spTgt spid="646190"/>
                                        </p:tgtEl>
                                        <p:attrNameLst>
                                          <p:attrName>ppt_h</p:attrName>
                                        </p:attrNameLst>
                                      </p:cBhvr>
                                      <p:tavLst>
                                        <p:tav tm="0">
                                          <p:val>
                                            <p:strVal val="ppt_h"/>
                                          </p:val>
                                        </p:tav>
                                        <p:tav tm="100000">
                                          <p:val>
                                            <p:fltVal val="0"/>
                                          </p:val>
                                        </p:tav>
                                      </p:tavLst>
                                    </p:anim>
                                    <p:animEffect transition="out" filter="fade">
                                      <p:cBhvr>
                                        <p:cTn id="109" dur="500"/>
                                        <p:tgtEl>
                                          <p:spTgt spid="646190"/>
                                        </p:tgtEl>
                                      </p:cBhvr>
                                    </p:animEffect>
                                    <p:set>
                                      <p:cBhvr>
                                        <p:cTn id="110" dur="1" fill="hold">
                                          <p:stCondLst>
                                            <p:cond delay="499"/>
                                          </p:stCondLst>
                                        </p:cTn>
                                        <p:tgtEl>
                                          <p:spTgt spid="646190"/>
                                        </p:tgtEl>
                                        <p:attrNameLst>
                                          <p:attrName>style.visibility</p:attrName>
                                        </p:attrNameLst>
                                      </p:cBhvr>
                                      <p:to>
                                        <p:strVal val="hidden"/>
                                      </p:to>
                                    </p:set>
                                  </p:childTnLst>
                                </p:cTn>
                              </p:par>
                              <p:par>
                                <p:cTn id="111" presetID="53" presetClass="exit" presetSubtype="0" fill="hold" grpId="1" nodeType="withEffect">
                                  <p:stCondLst>
                                    <p:cond delay="0"/>
                                  </p:stCondLst>
                                  <p:childTnLst>
                                    <p:anim calcmode="lin" valueType="num">
                                      <p:cBhvr>
                                        <p:cTn id="112" dur="500"/>
                                        <p:tgtEl>
                                          <p:spTgt spid="646191"/>
                                        </p:tgtEl>
                                        <p:attrNameLst>
                                          <p:attrName>ppt_w</p:attrName>
                                        </p:attrNameLst>
                                      </p:cBhvr>
                                      <p:tavLst>
                                        <p:tav tm="0">
                                          <p:val>
                                            <p:strVal val="ppt_w"/>
                                          </p:val>
                                        </p:tav>
                                        <p:tav tm="100000">
                                          <p:val>
                                            <p:fltVal val="0"/>
                                          </p:val>
                                        </p:tav>
                                      </p:tavLst>
                                    </p:anim>
                                    <p:anim calcmode="lin" valueType="num">
                                      <p:cBhvr>
                                        <p:cTn id="113" dur="500"/>
                                        <p:tgtEl>
                                          <p:spTgt spid="646191"/>
                                        </p:tgtEl>
                                        <p:attrNameLst>
                                          <p:attrName>ppt_h</p:attrName>
                                        </p:attrNameLst>
                                      </p:cBhvr>
                                      <p:tavLst>
                                        <p:tav tm="0">
                                          <p:val>
                                            <p:strVal val="ppt_h"/>
                                          </p:val>
                                        </p:tav>
                                        <p:tav tm="100000">
                                          <p:val>
                                            <p:fltVal val="0"/>
                                          </p:val>
                                        </p:tav>
                                      </p:tavLst>
                                    </p:anim>
                                    <p:animEffect transition="out" filter="fade">
                                      <p:cBhvr>
                                        <p:cTn id="114" dur="500"/>
                                        <p:tgtEl>
                                          <p:spTgt spid="646191"/>
                                        </p:tgtEl>
                                      </p:cBhvr>
                                    </p:animEffect>
                                    <p:set>
                                      <p:cBhvr>
                                        <p:cTn id="115" dur="1" fill="hold">
                                          <p:stCondLst>
                                            <p:cond delay="499"/>
                                          </p:stCondLst>
                                        </p:cTn>
                                        <p:tgtEl>
                                          <p:spTgt spid="646191"/>
                                        </p:tgtEl>
                                        <p:attrNameLst>
                                          <p:attrName>style.visibility</p:attrName>
                                        </p:attrNameLst>
                                      </p:cBhvr>
                                      <p:to>
                                        <p:strVal val="hidden"/>
                                      </p:to>
                                    </p:set>
                                  </p:childTnLst>
                                </p:cTn>
                              </p:par>
                            </p:childTnLst>
                          </p:cTn>
                        </p:par>
                        <p:par>
                          <p:cTn id="116" fill="hold">
                            <p:stCondLst>
                              <p:cond delay="500"/>
                            </p:stCondLst>
                            <p:childTnLst>
                              <p:par>
                                <p:cTn id="117" presetID="53" presetClass="entr" presetSubtype="0" repeatCount="indefinite" fill="hold" grpId="0" nodeType="afterEffect">
                                  <p:stCondLst>
                                    <p:cond delay="0"/>
                                  </p:stCondLst>
                                  <p:endCondLst>
                                    <p:cond evt="onNext" delay="0">
                                      <p:tgtEl>
                                        <p:sldTgt/>
                                      </p:tgtEl>
                                    </p:cond>
                                  </p:endCondLst>
                                  <p:childTnLst>
                                    <p:set>
                                      <p:cBhvr>
                                        <p:cTn id="118" dur="1" fill="hold">
                                          <p:stCondLst>
                                            <p:cond delay="0"/>
                                          </p:stCondLst>
                                        </p:cTn>
                                        <p:tgtEl>
                                          <p:spTgt spid="646201"/>
                                        </p:tgtEl>
                                        <p:attrNameLst>
                                          <p:attrName>style.visibility</p:attrName>
                                        </p:attrNameLst>
                                      </p:cBhvr>
                                      <p:to>
                                        <p:strVal val="visible"/>
                                      </p:to>
                                    </p:set>
                                    <p:anim calcmode="lin" valueType="num">
                                      <p:cBhvr>
                                        <p:cTn id="119" dur="500" fill="hold"/>
                                        <p:tgtEl>
                                          <p:spTgt spid="646201"/>
                                        </p:tgtEl>
                                        <p:attrNameLst>
                                          <p:attrName>ppt_w</p:attrName>
                                        </p:attrNameLst>
                                      </p:cBhvr>
                                      <p:tavLst>
                                        <p:tav tm="0">
                                          <p:val>
                                            <p:fltVal val="0"/>
                                          </p:val>
                                        </p:tav>
                                        <p:tav tm="100000">
                                          <p:val>
                                            <p:strVal val="#ppt_w"/>
                                          </p:val>
                                        </p:tav>
                                      </p:tavLst>
                                    </p:anim>
                                    <p:anim calcmode="lin" valueType="num">
                                      <p:cBhvr>
                                        <p:cTn id="120" dur="500" fill="hold"/>
                                        <p:tgtEl>
                                          <p:spTgt spid="646201"/>
                                        </p:tgtEl>
                                        <p:attrNameLst>
                                          <p:attrName>ppt_h</p:attrName>
                                        </p:attrNameLst>
                                      </p:cBhvr>
                                      <p:tavLst>
                                        <p:tav tm="0">
                                          <p:val>
                                            <p:fltVal val="0"/>
                                          </p:val>
                                        </p:tav>
                                        <p:tav tm="100000">
                                          <p:val>
                                            <p:strVal val="#ppt_h"/>
                                          </p:val>
                                        </p:tav>
                                      </p:tavLst>
                                    </p:anim>
                                    <p:animEffect transition="in" filter="fade">
                                      <p:cBhvr>
                                        <p:cTn id="121" dur="500"/>
                                        <p:tgtEl>
                                          <p:spTgt spid="646201"/>
                                        </p:tgtEl>
                                      </p:cBhvr>
                                    </p:animEffect>
                                  </p:childTnLst>
                                </p:cTn>
                              </p:par>
                            </p:childTnLst>
                          </p:cTn>
                        </p:par>
                        <p:par>
                          <p:cTn id="122" fill="hold">
                            <p:stCondLst>
                              <p:cond delay="1000"/>
                            </p:stCondLst>
                            <p:childTnLst>
                              <p:par>
                                <p:cTn id="123" presetID="53" presetClass="entr" presetSubtype="0" repeatCount="indefinite" fill="hold" grpId="0" nodeType="afterEffect">
                                  <p:stCondLst>
                                    <p:cond delay="0"/>
                                  </p:stCondLst>
                                  <p:endCondLst>
                                    <p:cond evt="onNext" delay="0">
                                      <p:tgtEl>
                                        <p:sldTgt/>
                                      </p:tgtEl>
                                    </p:cond>
                                  </p:endCondLst>
                                  <p:childTnLst>
                                    <p:set>
                                      <p:cBhvr>
                                        <p:cTn id="124" dur="1" fill="hold">
                                          <p:stCondLst>
                                            <p:cond delay="0"/>
                                          </p:stCondLst>
                                        </p:cTn>
                                        <p:tgtEl>
                                          <p:spTgt spid="646202"/>
                                        </p:tgtEl>
                                        <p:attrNameLst>
                                          <p:attrName>style.visibility</p:attrName>
                                        </p:attrNameLst>
                                      </p:cBhvr>
                                      <p:to>
                                        <p:strVal val="visible"/>
                                      </p:to>
                                    </p:set>
                                    <p:anim calcmode="lin" valueType="num">
                                      <p:cBhvr>
                                        <p:cTn id="125" dur="500" fill="hold"/>
                                        <p:tgtEl>
                                          <p:spTgt spid="646202"/>
                                        </p:tgtEl>
                                        <p:attrNameLst>
                                          <p:attrName>ppt_w</p:attrName>
                                        </p:attrNameLst>
                                      </p:cBhvr>
                                      <p:tavLst>
                                        <p:tav tm="0">
                                          <p:val>
                                            <p:fltVal val="0"/>
                                          </p:val>
                                        </p:tav>
                                        <p:tav tm="100000">
                                          <p:val>
                                            <p:strVal val="#ppt_w"/>
                                          </p:val>
                                        </p:tav>
                                      </p:tavLst>
                                    </p:anim>
                                    <p:anim calcmode="lin" valueType="num">
                                      <p:cBhvr>
                                        <p:cTn id="126" dur="500" fill="hold"/>
                                        <p:tgtEl>
                                          <p:spTgt spid="646202"/>
                                        </p:tgtEl>
                                        <p:attrNameLst>
                                          <p:attrName>ppt_h</p:attrName>
                                        </p:attrNameLst>
                                      </p:cBhvr>
                                      <p:tavLst>
                                        <p:tav tm="0">
                                          <p:val>
                                            <p:fltVal val="0"/>
                                          </p:val>
                                        </p:tav>
                                        <p:tav tm="100000">
                                          <p:val>
                                            <p:strVal val="#ppt_h"/>
                                          </p:val>
                                        </p:tav>
                                      </p:tavLst>
                                    </p:anim>
                                    <p:animEffect transition="in" filter="fade">
                                      <p:cBhvr>
                                        <p:cTn id="127" dur="500"/>
                                        <p:tgtEl>
                                          <p:spTgt spid="64620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8" restart="whenNotActive" fill="hold" evtFilter="cancelBubble" nodeType="interactiveSeq">
                <p:stCondLst>
                  <p:cond evt="onClick" delay="0">
                    <p:tgtEl>
                      <p:spTgt spid="646200"/>
                    </p:tgtEl>
                  </p:cond>
                </p:stCondLst>
                <p:endSync evt="end" delay="0">
                  <p:rtn val="all"/>
                </p:endSync>
                <p:childTnLst>
                  <p:par>
                    <p:cTn id="129" fill="hold">
                      <p:stCondLst>
                        <p:cond delay="0"/>
                      </p:stCondLst>
                      <p:childTnLst>
                        <p:par>
                          <p:cTn id="130" fill="hold">
                            <p:stCondLst>
                              <p:cond delay="0"/>
                            </p:stCondLst>
                            <p:childTnLst>
                              <p:par>
                                <p:cTn id="131" presetID="1" presetClass="mediacall" presetSubtype="0" fill="hold" nodeType="clickEffect">
                                  <p:stCondLst>
                                    <p:cond delay="0"/>
                                  </p:stCondLst>
                                  <p:childTnLst>
                                    <p:cmd type="call" cmd="playFrom(0.0)">
                                      <p:cBhvr>
                                        <p:cTn id="132" dur="1" fill="hold"/>
                                        <p:tgtEl>
                                          <p:spTgt spid="646200"/>
                                        </p:tgtEl>
                                      </p:cBhvr>
                                    </p:cmd>
                                  </p:childTnLst>
                                </p:cTn>
                              </p:par>
                            </p:childTnLst>
                          </p:cTn>
                        </p:par>
                      </p:childTnLst>
                    </p:cTn>
                  </p:par>
                </p:childTnLst>
              </p:cTn>
              <p:nextCondLst>
                <p:cond evt="onClick" delay="0">
                  <p:tgtEl>
                    <p:spTgt spid="646200"/>
                  </p:tgtEl>
                </p:cond>
              </p:nextCondLst>
            </p:seq>
            <p:audio>
              <p:cMediaNode>
                <p:cTn id="133" repeatCount="2000" fill="hold" display="0">
                  <p:stCondLst>
                    <p:cond delay="indefinite"/>
                  </p:stCondLst>
                  <p:endCondLst>
                    <p:cond evt="onPrev" delay="0">
                      <p:tgtEl>
                        <p:sldTgt/>
                      </p:tgtEl>
                    </p:cond>
                    <p:cond evt="onStopAudio" delay="0">
                      <p:tgtEl>
                        <p:sldTgt/>
                      </p:tgtEl>
                    </p:cond>
                  </p:endCondLst>
                </p:cTn>
                <p:tgtEl>
                  <p:spTgt spid="646200"/>
                </p:tgtEl>
              </p:cMediaNode>
            </p:audio>
          </p:childTnLst>
        </p:cTn>
      </p:par>
    </p:tnLst>
    <p:bldLst>
      <p:bldP spid="646147" grpId="0" animBg="1"/>
      <p:bldP spid="646152" grpId="0" animBg="1"/>
      <p:bldP spid="646153" grpId="0" animBg="1"/>
      <p:bldP spid="646187" grpId="0" animBg="1"/>
      <p:bldP spid="646189" grpId="0" animBg="1"/>
      <p:bldP spid="646190" grpId="0" animBg="1"/>
      <p:bldP spid="646190" grpId="1" animBg="1"/>
      <p:bldP spid="646191" grpId="0" animBg="1"/>
      <p:bldP spid="646191" grpId="1" animBg="1"/>
      <p:bldP spid="646192" grpId="0" animBg="1"/>
      <p:bldP spid="646193" grpId="0" animBg="1"/>
      <p:bldP spid="646194" grpId="0" animBg="1"/>
      <p:bldP spid="646195" grpId="0" animBg="1"/>
      <p:bldP spid="646196" grpId="0" animBg="1"/>
      <p:bldP spid="646197" grpId="0" animBg="1"/>
      <p:bldP spid="646198" grpId="0" animBg="1"/>
      <p:bldP spid="646199" grpId="0" animBg="1"/>
      <p:bldP spid="646201" grpId="0" animBg="1"/>
      <p:bldP spid="646202" grpId="0" animBg="1"/>
      <p:bldP spid="64620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How</a:t>
            </a:r>
            <a:r>
              <a:rPr lang="nl-NL" dirty="0" smtClean="0"/>
              <a:t> to </a:t>
            </a:r>
            <a:r>
              <a:rPr lang="nl-NL" dirty="0" err="1" smtClean="0"/>
              <a:t>Fix</a:t>
            </a:r>
            <a:r>
              <a:rPr lang="nl-NL" dirty="0" smtClean="0"/>
              <a:t> the </a:t>
            </a:r>
            <a:r>
              <a:rPr lang="nl-NL" dirty="0" err="1" smtClean="0"/>
              <a:t>Problem</a:t>
            </a:r>
            <a:r>
              <a:rPr lang="nl-NL" dirty="0" smtClean="0"/>
              <a:t>?</a:t>
            </a:r>
            <a:endParaRPr lang="nl-NL" dirty="0"/>
          </a:p>
        </p:txBody>
      </p:sp>
      <p:sp>
        <p:nvSpPr>
          <p:cNvPr id="3" name="Content Placeholder 2"/>
          <p:cNvSpPr>
            <a:spLocks noGrp="1"/>
          </p:cNvSpPr>
          <p:nvPr>
            <p:ph idx="1"/>
          </p:nvPr>
        </p:nvSpPr>
        <p:spPr/>
        <p:txBody>
          <a:bodyPr/>
          <a:lstStyle/>
          <a:p>
            <a:pPr>
              <a:buFont typeface="Arial" pitchFamily="34" charset="0"/>
              <a:buChar char="•"/>
            </a:pPr>
            <a:r>
              <a:rPr lang="nl-NL" dirty="0" err="1" smtClean="0"/>
              <a:t>Assegei</a:t>
            </a:r>
            <a:r>
              <a:rPr lang="nl-NL" dirty="0" smtClean="0"/>
              <a:t> (2008) </a:t>
            </a:r>
            <a:r>
              <a:rPr lang="nl-NL" dirty="0" err="1" smtClean="0"/>
              <a:t>proposed</a:t>
            </a:r>
            <a:r>
              <a:rPr lang="nl-NL" dirty="0" smtClean="0"/>
              <a:t> </a:t>
            </a:r>
            <a:r>
              <a:rPr lang="nl-NL" dirty="0" err="1" smtClean="0"/>
              <a:t>use</a:t>
            </a:r>
            <a:r>
              <a:rPr lang="nl-NL" dirty="0" smtClean="0"/>
              <a:t> of Kalman filter </a:t>
            </a:r>
            <a:r>
              <a:rPr lang="nl-NL" dirty="0" err="1" smtClean="0"/>
              <a:t>instead</a:t>
            </a:r>
            <a:r>
              <a:rPr lang="nl-NL" dirty="0" smtClean="0"/>
              <a:t> of </a:t>
            </a:r>
            <a:r>
              <a:rPr lang="nl-NL" dirty="0" err="1" smtClean="0"/>
              <a:t>median</a:t>
            </a:r>
            <a:r>
              <a:rPr lang="nl-NL" dirty="0" smtClean="0"/>
              <a:t> </a:t>
            </a:r>
            <a:r>
              <a:rPr lang="nl-NL" dirty="0" err="1" smtClean="0"/>
              <a:t>algorithm</a:t>
            </a:r>
            <a:endParaRPr lang="nl-NL" dirty="0" smtClean="0"/>
          </a:p>
          <a:p>
            <a:pPr>
              <a:buFont typeface="Arial" pitchFamily="34" charset="0"/>
              <a:buChar char="•"/>
            </a:pPr>
            <a:endParaRPr lang="nl-NL" dirty="0" smtClean="0"/>
          </a:p>
          <a:p>
            <a:pPr>
              <a:buFont typeface="Arial" pitchFamily="34" charset="0"/>
              <a:buChar char="•"/>
            </a:pPr>
            <a:r>
              <a:rPr lang="nl-NL" dirty="0" smtClean="0"/>
              <a:t>FM2009 </a:t>
            </a:r>
            <a:r>
              <a:rPr lang="nl-NL" dirty="0" err="1" smtClean="0"/>
              <a:t>algorithm</a:t>
            </a:r>
            <a:r>
              <a:rPr lang="nl-NL" dirty="0" smtClean="0"/>
              <a:t>, </a:t>
            </a:r>
            <a:r>
              <a:rPr lang="nl-NL" dirty="0" err="1" smtClean="0"/>
              <a:t>possibly</a:t>
            </a:r>
            <a:r>
              <a:rPr lang="nl-NL" dirty="0" smtClean="0"/>
              <a:t> </a:t>
            </a:r>
            <a:r>
              <a:rPr lang="nl-NL" dirty="0" err="1" smtClean="0"/>
              <a:t>with</a:t>
            </a:r>
            <a:r>
              <a:rPr lang="nl-NL" dirty="0" smtClean="0"/>
              <a:t> </a:t>
            </a:r>
            <a:r>
              <a:rPr lang="nl-NL" dirty="0" err="1" smtClean="0"/>
              <a:t>gain</a:t>
            </a:r>
            <a:r>
              <a:rPr lang="nl-NL" dirty="0" smtClean="0"/>
              <a:t> factor?</a:t>
            </a:r>
          </a:p>
          <a:p>
            <a:pPr>
              <a:buFont typeface="Arial" pitchFamily="34" charset="0"/>
              <a:buChar char="•"/>
            </a:pPr>
            <a:endParaRPr lang="nl-NL" dirty="0" smtClean="0"/>
          </a:p>
          <a:p>
            <a:pPr>
              <a:buFont typeface="Arial" pitchFamily="34" charset="0"/>
              <a:buChar char="•"/>
            </a:pPr>
            <a:r>
              <a:rPr lang="nl-NL" dirty="0" err="1" smtClean="0"/>
              <a:t>Algorithm</a:t>
            </a:r>
            <a:r>
              <a:rPr lang="nl-NL" dirty="0" smtClean="0"/>
              <a:t> of Lenzen, </a:t>
            </a:r>
            <a:r>
              <a:rPr lang="nl-NL" dirty="0" err="1" smtClean="0"/>
              <a:t>Lochen</a:t>
            </a:r>
            <a:r>
              <a:rPr lang="nl-NL" dirty="0" smtClean="0"/>
              <a:t> &amp; </a:t>
            </a:r>
            <a:r>
              <a:rPr lang="nl-NL" dirty="0" err="1" smtClean="0"/>
              <a:t>Wattenhofer</a:t>
            </a:r>
            <a:r>
              <a:rPr lang="nl-NL" dirty="0" smtClean="0"/>
              <a:t> (2008)?</a:t>
            </a:r>
          </a:p>
          <a:p>
            <a:pPr>
              <a:buFont typeface="Arial" pitchFamily="34" charset="0"/>
              <a:buChar char="•"/>
            </a:pPr>
            <a:endParaRPr lang="nl-NL" dirty="0" smtClean="0"/>
          </a:p>
          <a:p>
            <a:pPr>
              <a:buFont typeface="Arial" pitchFamily="34" charset="0"/>
              <a:buChar char="•"/>
            </a:pPr>
            <a:r>
              <a:rPr lang="nl-NL" dirty="0" err="1" smtClean="0"/>
              <a:t>Adaptation</a:t>
            </a:r>
            <a:r>
              <a:rPr lang="nl-NL" dirty="0" smtClean="0"/>
              <a:t> of </a:t>
            </a:r>
            <a:r>
              <a:rPr lang="nl-NL" dirty="0" err="1" smtClean="0"/>
              <a:t>algorithm</a:t>
            </a:r>
            <a:r>
              <a:rPr lang="nl-NL" dirty="0" smtClean="0"/>
              <a:t> of </a:t>
            </a:r>
            <a:r>
              <a:rPr lang="nl-NL" dirty="0" err="1" smtClean="0"/>
              <a:t>Pussente</a:t>
            </a:r>
            <a:r>
              <a:rPr lang="nl-NL" dirty="0" smtClean="0"/>
              <a:t> &amp; </a:t>
            </a:r>
            <a:r>
              <a:rPr lang="nl-NL" dirty="0" err="1" smtClean="0"/>
              <a:t>Barbosa</a:t>
            </a:r>
            <a:r>
              <a:rPr lang="nl-NL" dirty="0" smtClean="0"/>
              <a:t> (2009)?</a:t>
            </a:r>
          </a:p>
          <a:p>
            <a:pPr>
              <a:buNone/>
            </a:pPr>
            <a:endParaRPr lang="nl-NL" dirty="0" smtClean="0"/>
          </a:p>
          <a:p>
            <a:pPr>
              <a:buNone/>
            </a:pPr>
            <a:r>
              <a:rPr lang="nl-NL" dirty="0" err="1" smtClean="0"/>
              <a:t>It</a:t>
            </a:r>
            <a:r>
              <a:rPr lang="nl-NL" dirty="0" smtClean="0"/>
              <a:t> </a:t>
            </a:r>
            <a:r>
              <a:rPr lang="nl-NL" dirty="0" err="1" smtClean="0"/>
              <a:t>should</a:t>
            </a:r>
            <a:r>
              <a:rPr lang="nl-NL" dirty="0" smtClean="0"/>
              <a:t> </a:t>
            </a:r>
            <a:r>
              <a:rPr lang="nl-NL" dirty="0" err="1" smtClean="0"/>
              <a:t>be</a:t>
            </a:r>
            <a:r>
              <a:rPr lang="nl-NL" dirty="0" smtClean="0"/>
              <a:t> easy to </a:t>
            </a:r>
            <a:r>
              <a:rPr lang="nl-NL" dirty="0" err="1" smtClean="0"/>
              <a:t>adapt</a:t>
            </a:r>
            <a:r>
              <a:rPr lang="nl-NL" dirty="0" smtClean="0"/>
              <a:t> </a:t>
            </a:r>
            <a:r>
              <a:rPr lang="nl-NL" dirty="0" err="1" smtClean="0"/>
              <a:t>our</a:t>
            </a:r>
            <a:r>
              <a:rPr lang="nl-NL" dirty="0" smtClean="0"/>
              <a:t> </a:t>
            </a:r>
            <a:r>
              <a:rPr lang="nl-NL" dirty="0" err="1" smtClean="0"/>
              <a:t>Uppaal</a:t>
            </a:r>
            <a:r>
              <a:rPr lang="nl-NL" dirty="0" smtClean="0"/>
              <a:t> model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Probabilistic</a:t>
            </a:r>
            <a:r>
              <a:rPr lang="nl-NL" dirty="0" smtClean="0"/>
              <a:t> </a:t>
            </a:r>
            <a:r>
              <a:rPr lang="nl-NL" dirty="0" err="1" smtClean="0"/>
              <a:t>Challenges</a:t>
            </a:r>
            <a:endParaRPr lang="nl-NL" dirty="0"/>
          </a:p>
        </p:txBody>
      </p:sp>
      <p:sp>
        <p:nvSpPr>
          <p:cNvPr id="3" name="Content Placeholder 2"/>
          <p:cNvSpPr>
            <a:spLocks noGrp="1"/>
          </p:cNvSpPr>
          <p:nvPr>
            <p:ph idx="1"/>
          </p:nvPr>
        </p:nvSpPr>
        <p:spPr/>
        <p:txBody>
          <a:bodyPr/>
          <a:lstStyle/>
          <a:p>
            <a:pPr>
              <a:buFont typeface="Arial" pitchFamily="34" charset="0"/>
              <a:buChar char="•"/>
            </a:pPr>
            <a:r>
              <a:rPr lang="nl-NL" dirty="0" err="1" smtClean="0"/>
              <a:t>Probabilistic</a:t>
            </a:r>
            <a:r>
              <a:rPr lang="nl-NL" dirty="0" smtClean="0"/>
              <a:t> model of message loss</a:t>
            </a:r>
          </a:p>
          <a:p>
            <a:pPr>
              <a:buFont typeface="Arial" pitchFamily="34" charset="0"/>
              <a:buChar char="•"/>
            </a:pPr>
            <a:endParaRPr lang="nl-NL" dirty="0" smtClean="0"/>
          </a:p>
          <a:p>
            <a:pPr>
              <a:buFont typeface="Arial" pitchFamily="34" charset="0"/>
              <a:buChar char="•"/>
            </a:pPr>
            <a:r>
              <a:rPr lang="nl-NL" dirty="0" err="1" smtClean="0"/>
              <a:t>Probabilistic</a:t>
            </a:r>
            <a:r>
              <a:rPr lang="nl-NL" dirty="0" smtClean="0"/>
              <a:t> </a:t>
            </a:r>
            <a:r>
              <a:rPr lang="nl-NL" dirty="0" err="1" smtClean="0"/>
              <a:t>algorithms</a:t>
            </a:r>
            <a:r>
              <a:rPr lang="nl-NL" dirty="0" smtClean="0"/>
              <a:t> </a:t>
            </a:r>
            <a:r>
              <a:rPr lang="nl-NL" dirty="0" err="1" smtClean="0"/>
              <a:t>for</a:t>
            </a:r>
            <a:r>
              <a:rPr lang="nl-NL" dirty="0" smtClean="0"/>
              <a:t> (</a:t>
            </a:r>
            <a:r>
              <a:rPr lang="nl-NL" dirty="0" err="1" smtClean="0"/>
              <a:t>dynamic</a:t>
            </a:r>
            <a:r>
              <a:rPr lang="nl-NL" dirty="0" smtClean="0"/>
              <a:t>) slot </a:t>
            </a:r>
            <a:r>
              <a:rPr lang="nl-NL" dirty="0" err="1" smtClean="0"/>
              <a:t>allocation</a:t>
            </a:r>
            <a:endParaRPr lang="nl-NL" dirty="0" smtClean="0"/>
          </a:p>
          <a:p>
            <a:pPr>
              <a:buFont typeface="Arial" pitchFamily="34" charset="0"/>
              <a:buChar char="•"/>
            </a:pPr>
            <a:endParaRPr lang="nl-NL" dirty="0" smtClean="0"/>
          </a:p>
          <a:p>
            <a:pPr>
              <a:buFont typeface="Arial" pitchFamily="34" charset="0"/>
              <a:buChar char="•"/>
            </a:pPr>
            <a:r>
              <a:rPr lang="nl-NL" dirty="0" err="1" smtClean="0"/>
              <a:t>Probabilistic</a:t>
            </a:r>
            <a:r>
              <a:rPr lang="nl-NL" dirty="0" smtClean="0"/>
              <a:t> </a:t>
            </a:r>
            <a:r>
              <a:rPr lang="nl-NL" dirty="0" err="1" smtClean="0"/>
              <a:t>leaving</a:t>
            </a:r>
            <a:r>
              <a:rPr lang="nl-NL" dirty="0" smtClean="0"/>
              <a:t>/</a:t>
            </a:r>
            <a:r>
              <a:rPr lang="nl-NL" dirty="0" err="1" smtClean="0"/>
              <a:t>joining</a:t>
            </a:r>
            <a:r>
              <a:rPr lang="nl-NL" dirty="0" smtClean="0"/>
              <a:t> of </a:t>
            </a:r>
            <a:r>
              <a:rPr lang="nl-NL" dirty="0" err="1" smtClean="0"/>
              <a:t>nodes</a:t>
            </a:r>
            <a:r>
              <a:rPr lang="nl-NL" dirty="0" smtClean="0"/>
              <a:t>/</a:t>
            </a:r>
            <a:r>
              <a:rPr lang="nl-NL" dirty="0" err="1" smtClean="0"/>
              <a:t>networks</a:t>
            </a:r>
            <a:endParaRPr lang="nl-NL" dirty="0" smtClean="0"/>
          </a:p>
          <a:p>
            <a:pPr>
              <a:buFont typeface="Arial" pitchFamily="34" charset="0"/>
              <a:buChar char="•"/>
            </a:pPr>
            <a:endParaRPr lang="nl-NL" dirty="0" smtClean="0"/>
          </a:p>
          <a:p>
            <a:pPr>
              <a:buFont typeface="Arial" pitchFamily="34" charset="0"/>
              <a:buChar char="•"/>
            </a:pPr>
            <a:r>
              <a:rPr lang="nl-NL" dirty="0" err="1" smtClean="0"/>
              <a:t>Probabilistic</a:t>
            </a:r>
            <a:r>
              <a:rPr lang="nl-NL" dirty="0" smtClean="0"/>
              <a:t> </a:t>
            </a:r>
            <a:r>
              <a:rPr lang="nl-NL" dirty="0" err="1" smtClean="0"/>
              <a:t>algorithms</a:t>
            </a:r>
            <a:r>
              <a:rPr lang="nl-NL" dirty="0" smtClean="0"/>
              <a:t> </a:t>
            </a:r>
            <a:r>
              <a:rPr lang="nl-NL" dirty="0" err="1" smtClean="0"/>
              <a:t>for</a:t>
            </a:r>
            <a:r>
              <a:rPr lang="nl-NL" dirty="0" smtClean="0"/>
              <a:t> </a:t>
            </a:r>
            <a:r>
              <a:rPr lang="nl-NL" dirty="0" err="1" smtClean="0"/>
              <a:t>gossiping</a:t>
            </a:r>
            <a:endParaRPr lang="nl-NL" dirty="0" smtClean="0"/>
          </a:p>
          <a:p>
            <a:pPr>
              <a:buFont typeface="Arial" pitchFamily="34" charset="0"/>
              <a:buChar char="•"/>
            </a:pPr>
            <a:endParaRPr lang="nl-NL" dirty="0" smtClean="0"/>
          </a:p>
          <a:p>
            <a:pPr>
              <a:buFont typeface="Arial" pitchFamily="34" charset="0"/>
              <a:buChar char="•"/>
            </a:pPr>
            <a:r>
              <a:rPr lang="nl-NL" dirty="0" smtClean="0"/>
              <a:t>…</a:t>
            </a:r>
          </a:p>
          <a:p>
            <a:pPr>
              <a:buNone/>
            </a:pPr>
            <a:r>
              <a:rPr lang="nl-NL" dirty="0" err="1" smtClean="0"/>
              <a:t>Key</a:t>
            </a:r>
            <a:r>
              <a:rPr lang="nl-NL" dirty="0" smtClean="0"/>
              <a:t> design issue: </a:t>
            </a:r>
            <a:r>
              <a:rPr lang="nl-NL" dirty="0" err="1" smtClean="0"/>
              <a:t>independence</a:t>
            </a:r>
            <a:r>
              <a:rPr lang="nl-NL" dirty="0" smtClean="0"/>
              <a:t> of </a:t>
            </a:r>
            <a:r>
              <a:rPr lang="nl-NL" dirty="0" err="1" smtClean="0"/>
              <a:t>layers</a:t>
            </a:r>
            <a:r>
              <a:rPr lang="nl-NL" dirty="0" smtClean="0"/>
              <a:t>?!?!!</a:t>
            </a:r>
            <a:endParaRPr lang="nl-N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smtClean="0"/>
              <a:t>Conclusions</a:t>
            </a:r>
            <a:endParaRPr lang="en-US" dirty="0"/>
          </a:p>
        </p:txBody>
      </p:sp>
      <p:sp>
        <p:nvSpPr>
          <p:cNvPr id="685059" name="Rectangle 3"/>
          <p:cNvSpPr>
            <a:spLocks noGrp="1" noChangeArrowheads="1"/>
          </p:cNvSpPr>
          <p:nvPr>
            <p:ph type="body" idx="1"/>
          </p:nvPr>
        </p:nvSpPr>
        <p:spPr/>
        <p:txBody>
          <a:bodyPr/>
          <a:lstStyle/>
          <a:p>
            <a:pPr marL="457200" indent="-457200">
              <a:lnSpc>
                <a:spcPct val="90000"/>
              </a:lnSpc>
              <a:buFont typeface="+mj-lt"/>
              <a:buAutoNum type="arabicPeriod"/>
            </a:pPr>
            <a:r>
              <a:rPr lang="en-US" dirty="0" smtClean="0"/>
              <a:t>Our contribution: Model of clock synchronization in current implementation of Chess.  Analysis with </a:t>
            </a:r>
            <a:r>
              <a:rPr lang="en-US" dirty="0" err="1" smtClean="0"/>
              <a:t>Uppaal</a:t>
            </a:r>
            <a:r>
              <a:rPr lang="en-US" dirty="0" smtClean="0"/>
              <a:t> revealed bug</a:t>
            </a:r>
          </a:p>
          <a:p>
            <a:pPr marL="457200" indent="-457200">
              <a:lnSpc>
                <a:spcPct val="90000"/>
              </a:lnSpc>
              <a:buFont typeface="+mj-lt"/>
              <a:buAutoNum type="arabicPeriod"/>
            </a:pPr>
            <a:r>
              <a:rPr lang="en-US" dirty="0" smtClean="0"/>
              <a:t>Never trust your models!  Modeling is difficult</a:t>
            </a:r>
            <a:endParaRPr lang="en-US" dirty="0" smtClean="0"/>
          </a:p>
          <a:p>
            <a:pPr marL="457200" indent="-457200">
              <a:lnSpc>
                <a:spcPct val="90000"/>
              </a:lnSpc>
              <a:buFont typeface="+mj-lt"/>
              <a:buAutoNum type="arabicPeriod"/>
            </a:pPr>
            <a:r>
              <a:rPr lang="en-US" dirty="0" smtClean="0"/>
              <a:t>Demo of protocol flaw in preparation</a:t>
            </a:r>
          </a:p>
          <a:p>
            <a:pPr marL="457200" indent="-457200">
              <a:lnSpc>
                <a:spcPct val="90000"/>
              </a:lnSpc>
              <a:buFont typeface="+mj-lt"/>
              <a:buAutoNum type="arabicPeriod"/>
            </a:pPr>
            <a:r>
              <a:rPr lang="en-US" dirty="0" smtClean="0"/>
              <a:t>Model based testing?!</a:t>
            </a:r>
            <a:endParaRPr lang="en-US" dirty="0" smtClean="0"/>
          </a:p>
          <a:p>
            <a:pPr marL="457200" indent="-457200">
              <a:lnSpc>
                <a:spcPct val="90000"/>
              </a:lnSpc>
              <a:buFont typeface="+mj-lt"/>
              <a:buAutoNum type="arabicPeriod"/>
            </a:pPr>
            <a:r>
              <a:rPr lang="en-US" dirty="0" smtClean="0"/>
              <a:t>Model checking useful, even if one can only handle trivial instances</a:t>
            </a:r>
            <a:endParaRPr lang="en-US" dirty="0"/>
          </a:p>
          <a:p>
            <a:pPr marL="457200" indent="-457200">
              <a:lnSpc>
                <a:spcPct val="90000"/>
              </a:lnSpc>
              <a:buFont typeface="+mj-lt"/>
              <a:buAutoNum type="arabicPeriod"/>
            </a:pPr>
            <a:r>
              <a:rPr lang="en-US" dirty="0" smtClean="0"/>
              <a:t>In this area, models are imperfect approximations of reality (“Physicists approach to modeling”)</a:t>
            </a:r>
            <a:endParaRPr lang="en-US" dirty="0"/>
          </a:p>
          <a:p>
            <a:pPr marL="457200" indent="-457200">
              <a:lnSpc>
                <a:spcPct val="90000"/>
              </a:lnSpc>
              <a:buFont typeface="+mj-lt"/>
              <a:buAutoNum type="arabicPeriod"/>
            </a:pPr>
            <a:r>
              <a:rPr lang="en-US" dirty="0" smtClean="0"/>
              <a:t>Many probabilistic challenges!!</a:t>
            </a:r>
            <a:endParaRPr lang="en-US" dirty="0"/>
          </a:p>
          <a:p>
            <a:pPr>
              <a:lnSpc>
                <a:spcPct val="90000"/>
              </a:lnSpc>
              <a:buFontTx/>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1" name="Slide Number Placeholder 3"/>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algn="r" eaLnBrk="1" hangingPunct="1"/>
            <a:endParaRPr lang="en-US" sz="1000" dirty="0">
              <a:latin typeface="Lucida Sans Unicode" pitchFamily="34" charset="0"/>
            </a:endParaRPr>
          </a:p>
        </p:txBody>
      </p:sp>
      <p:sp>
        <p:nvSpPr>
          <p:cNvPr id="703493" name="Rectangle 5"/>
          <p:cNvSpPr>
            <a:spLocks noGrp="1" noChangeArrowheads="1"/>
          </p:cNvSpPr>
          <p:nvPr>
            <p:ph type="title"/>
          </p:nvPr>
        </p:nvSpPr>
        <p:spPr/>
        <p:txBody>
          <a:bodyPr/>
          <a:lstStyle/>
          <a:p>
            <a:r>
              <a:rPr lang="en-US" dirty="0" smtClean="0"/>
              <a:t>Questions?</a:t>
            </a:r>
            <a:endParaRPr lang="en-US" dirty="0"/>
          </a:p>
        </p:txBody>
      </p:sp>
      <p:pic>
        <p:nvPicPr>
          <p:cNvPr id="703492" name="Content Placeholder 6" descr="vraagteken.PNG"/>
          <p:cNvPicPr>
            <a:picLocks noGrp="1" noChangeAspect="1"/>
          </p:cNvPicPr>
          <p:nvPr>
            <p:ph idx="1"/>
          </p:nvPr>
        </p:nvPicPr>
        <p:blipFill>
          <a:blip r:embed="rId3" cstate="print"/>
          <a:srcRect/>
          <a:stretch>
            <a:fillRect/>
          </a:stretch>
        </p:blipFill>
        <p:spPr>
          <a:xfrm>
            <a:off x="3413125" y="1649413"/>
            <a:ext cx="2325688" cy="459898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7" name="Rectangle 2"/>
          <p:cNvSpPr>
            <a:spLocks noGrp="1" noChangeArrowheads="1"/>
          </p:cNvSpPr>
          <p:nvPr>
            <p:ph type="title" idx="4294967295"/>
          </p:nvPr>
        </p:nvSpPr>
        <p:spPr/>
        <p:txBody>
          <a:bodyPr lIns="91440" tIns="45720" rIns="91440" bIns="45720"/>
          <a:lstStyle/>
          <a:p>
            <a:pPr eaLnBrk="1" hangingPunct="1"/>
            <a:r>
              <a:rPr lang="en-GB" sz="2800"/>
              <a:t>Chess 2.4 Ghz WSN</a:t>
            </a:r>
          </a:p>
        </p:txBody>
      </p:sp>
      <p:pic>
        <p:nvPicPr>
          <p:cNvPr id="651268" name="Picture 4" descr="D:\chess\fp7\QUASIMODO\node with battery.jpg"/>
          <p:cNvPicPr>
            <a:picLocks noChangeAspect="1" noChangeArrowheads="1"/>
          </p:cNvPicPr>
          <p:nvPr/>
        </p:nvPicPr>
        <p:blipFill>
          <a:blip r:embed="rId2" cstate="print"/>
          <a:srcRect/>
          <a:stretch>
            <a:fillRect/>
          </a:stretch>
        </p:blipFill>
        <p:spPr bwMode="auto">
          <a:xfrm>
            <a:off x="2895600" y="2590800"/>
            <a:ext cx="3581400"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Freeform 2"/>
          <p:cNvSpPr>
            <a:spLocks/>
          </p:cNvSpPr>
          <p:nvPr/>
        </p:nvSpPr>
        <p:spPr bwMode="auto">
          <a:xfrm>
            <a:off x="152400" y="2438400"/>
            <a:ext cx="6781800" cy="3833813"/>
          </a:xfrm>
          <a:custGeom>
            <a:avLst/>
            <a:gdLst/>
            <a:ahLst/>
            <a:cxnLst>
              <a:cxn ang="0">
                <a:pos x="4168" y="1464"/>
              </a:cxn>
              <a:cxn ang="0">
                <a:pos x="4168" y="600"/>
              </a:cxn>
              <a:cxn ang="0">
                <a:pos x="3544" y="552"/>
              </a:cxn>
              <a:cxn ang="0">
                <a:pos x="2584" y="312"/>
              </a:cxn>
              <a:cxn ang="0">
                <a:pos x="1288" y="120"/>
              </a:cxn>
              <a:cxn ang="0">
                <a:pos x="472" y="72"/>
              </a:cxn>
              <a:cxn ang="0">
                <a:pos x="136" y="552"/>
              </a:cxn>
              <a:cxn ang="0">
                <a:pos x="184" y="936"/>
              </a:cxn>
              <a:cxn ang="0">
                <a:pos x="136" y="1272"/>
              </a:cxn>
              <a:cxn ang="0">
                <a:pos x="40" y="1656"/>
              </a:cxn>
              <a:cxn ang="0">
                <a:pos x="136" y="2088"/>
              </a:cxn>
              <a:cxn ang="0">
                <a:pos x="856" y="2184"/>
              </a:cxn>
              <a:cxn ang="0">
                <a:pos x="1432" y="1992"/>
              </a:cxn>
              <a:cxn ang="0">
                <a:pos x="1912" y="2136"/>
              </a:cxn>
              <a:cxn ang="0">
                <a:pos x="2104" y="2280"/>
              </a:cxn>
              <a:cxn ang="0">
                <a:pos x="2584" y="2280"/>
              </a:cxn>
              <a:cxn ang="0">
                <a:pos x="3352" y="1896"/>
              </a:cxn>
              <a:cxn ang="0">
                <a:pos x="3784" y="1848"/>
              </a:cxn>
              <a:cxn ang="0">
                <a:pos x="4168" y="1464"/>
              </a:cxn>
            </a:cxnLst>
            <a:rect l="0" t="0" r="r" b="b"/>
            <a:pathLst>
              <a:path w="4272" h="2344">
                <a:moveTo>
                  <a:pt x="4168" y="1464"/>
                </a:moveTo>
                <a:cubicBezTo>
                  <a:pt x="4232" y="1256"/>
                  <a:pt x="4272" y="752"/>
                  <a:pt x="4168" y="600"/>
                </a:cubicBezTo>
                <a:cubicBezTo>
                  <a:pt x="4064" y="448"/>
                  <a:pt x="3808" y="600"/>
                  <a:pt x="3544" y="552"/>
                </a:cubicBezTo>
                <a:cubicBezTo>
                  <a:pt x="3280" y="504"/>
                  <a:pt x="2960" y="384"/>
                  <a:pt x="2584" y="312"/>
                </a:cubicBezTo>
                <a:cubicBezTo>
                  <a:pt x="2208" y="240"/>
                  <a:pt x="1640" y="160"/>
                  <a:pt x="1288" y="120"/>
                </a:cubicBezTo>
                <a:cubicBezTo>
                  <a:pt x="936" y="80"/>
                  <a:pt x="664" y="0"/>
                  <a:pt x="472" y="72"/>
                </a:cubicBezTo>
                <a:cubicBezTo>
                  <a:pt x="280" y="144"/>
                  <a:pt x="184" y="408"/>
                  <a:pt x="136" y="552"/>
                </a:cubicBezTo>
                <a:cubicBezTo>
                  <a:pt x="88" y="696"/>
                  <a:pt x="184" y="816"/>
                  <a:pt x="184" y="936"/>
                </a:cubicBezTo>
                <a:cubicBezTo>
                  <a:pt x="184" y="1056"/>
                  <a:pt x="160" y="1152"/>
                  <a:pt x="136" y="1272"/>
                </a:cubicBezTo>
                <a:cubicBezTo>
                  <a:pt x="112" y="1392"/>
                  <a:pt x="40" y="1520"/>
                  <a:pt x="40" y="1656"/>
                </a:cubicBezTo>
                <a:cubicBezTo>
                  <a:pt x="40" y="1792"/>
                  <a:pt x="0" y="2000"/>
                  <a:pt x="136" y="2088"/>
                </a:cubicBezTo>
                <a:cubicBezTo>
                  <a:pt x="272" y="2176"/>
                  <a:pt x="640" y="2200"/>
                  <a:pt x="856" y="2184"/>
                </a:cubicBezTo>
                <a:cubicBezTo>
                  <a:pt x="1072" y="2168"/>
                  <a:pt x="1256" y="2000"/>
                  <a:pt x="1432" y="1992"/>
                </a:cubicBezTo>
                <a:cubicBezTo>
                  <a:pt x="1608" y="1984"/>
                  <a:pt x="1800" y="2088"/>
                  <a:pt x="1912" y="2136"/>
                </a:cubicBezTo>
                <a:cubicBezTo>
                  <a:pt x="2024" y="2184"/>
                  <a:pt x="1992" y="2256"/>
                  <a:pt x="2104" y="2280"/>
                </a:cubicBezTo>
                <a:cubicBezTo>
                  <a:pt x="2216" y="2304"/>
                  <a:pt x="2376" y="2344"/>
                  <a:pt x="2584" y="2280"/>
                </a:cubicBezTo>
                <a:cubicBezTo>
                  <a:pt x="2792" y="2216"/>
                  <a:pt x="3152" y="1968"/>
                  <a:pt x="3352" y="1896"/>
                </a:cubicBezTo>
                <a:cubicBezTo>
                  <a:pt x="3552" y="1824"/>
                  <a:pt x="3648" y="1920"/>
                  <a:pt x="3784" y="1848"/>
                </a:cubicBezTo>
                <a:cubicBezTo>
                  <a:pt x="3920" y="1776"/>
                  <a:pt x="4104" y="1672"/>
                  <a:pt x="4168" y="1464"/>
                </a:cubicBezTo>
                <a:close/>
              </a:path>
            </a:pathLst>
          </a:custGeom>
          <a:solidFill>
            <a:srgbClr val="006699">
              <a:alpha val="5000"/>
            </a:srgbClr>
          </a:solidFill>
          <a:ln w="9525">
            <a:solidFill>
              <a:schemeClr val="tx1"/>
            </a:solidFill>
            <a:round/>
            <a:headEnd/>
            <a:tailEnd/>
          </a:ln>
          <a:effectLst/>
        </p:spPr>
        <p:txBody>
          <a:bodyPr/>
          <a:lstStyle/>
          <a:p>
            <a:endParaRPr lang="nl-NL"/>
          </a:p>
        </p:txBody>
      </p:sp>
      <p:grpSp>
        <p:nvGrpSpPr>
          <p:cNvPr id="645123" name="Group 3"/>
          <p:cNvGrpSpPr>
            <a:grpSpLocks/>
          </p:cNvGrpSpPr>
          <p:nvPr/>
        </p:nvGrpSpPr>
        <p:grpSpPr bwMode="auto">
          <a:xfrm>
            <a:off x="895350" y="2916238"/>
            <a:ext cx="1049338" cy="1425575"/>
            <a:chOff x="564" y="2062"/>
            <a:chExt cx="661" cy="898"/>
          </a:xfrm>
        </p:grpSpPr>
        <p:sp>
          <p:nvSpPr>
            <p:cNvPr id="645124" name="Line 4"/>
            <p:cNvSpPr>
              <a:spLocks noChangeShapeType="1"/>
            </p:cNvSpPr>
            <p:nvPr/>
          </p:nvSpPr>
          <p:spPr bwMode="auto">
            <a:xfrm>
              <a:off x="949" y="2062"/>
              <a:ext cx="276" cy="441"/>
            </a:xfrm>
            <a:prstGeom prst="line">
              <a:avLst/>
            </a:prstGeom>
            <a:noFill/>
            <a:ln w="76200">
              <a:solidFill>
                <a:srgbClr val="666699"/>
              </a:solidFill>
              <a:round/>
              <a:headEnd/>
              <a:tailEnd/>
            </a:ln>
            <a:effectLst/>
          </p:spPr>
          <p:txBody>
            <a:bodyPr/>
            <a:lstStyle/>
            <a:p>
              <a:endParaRPr lang="nl-NL"/>
            </a:p>
          </p:txBody>
        </p:sp>
        <p:sp>
          <p:nvSpPr>
            <p:cNvPr id="645125" name="Line 5"/>
            <p:cNvSpPr>
              <a:spLocks noChangeShapeType="1"/>
            </p:cNvSpPr>
            <p:nvPr/>
          </p:nvSpPr>
          <p:spPr bwMode="auto">
            <a:xfrm flipV="1">
              <a:off x="564" y="2503"/>
              <a:ext cx="661" cy="55"/>
            </a:xfrm>
            <a:prstGeom prst="line">
              <a:avLst/>
            </a:prstGeom>
            <a:noFill/>
            <a:ln w="76200">
              <a:solidFill>
                <a:srgbClr val="666699"/>
              </a:solidFill>
              <a:round/>
              <a:headEnd/>
              <a:tailEnd/>
            </a:ln>
            <a:effectLst/>
          </p:spPr>
          <p:txBody>
            <a:bodyPr/>
            <a:lstStyle/>
            <a:p>
              <a:endParaRPr lang="nl-NL"/>
            </a:p>
          </p:txBody>
        </p:sp>
        <p:sp>
          <p:nvSpPr>
            <p:cNvPr id="645126" name="Line 6"/>
            <p:cNvSpPr>
              <a:spLocks noChangeShapeType="1"/>
            </p:cNvSpPr>
            <p:nvPr/>
          </p:nvSpPr>
          <p:spPr bwMode="auto">
            <a:xfrm flipH="1">
              <a:off x="720" y="2528"/>
              <a:ext cx="480" cy="432"/>
            </a:xfrm>
            <a:prstGeom prst="line">
              <a:avLst/>
            </a:prstGeom>
            <a:noFill/>
            <a:ln w="76200">
              <a:solidFill>
                <a:srgbClr val="666699"/>
              </a:solidFill>
              <a:round/>
              <a:headEnd/>
              <a:tailEnd/>
            </a:ln>
            <a:effectLst/>
          </p:spPr>
          <p:txBody>
            <a:bodyPr/>
            <a:lstStyle/>
            <a:p>
              <a:endParaRPr lang="nl-NL"/>
            </a:p>
          </p:txBody>
        </p:sp>
      </p:grpSp>
      <p:grpSp>
        <p:nvGrpSpPr>
          <p:cNvPr id="645127" name="Group 7"/>
          <p:cNvGrpSpPr>
            <a:grpSpLocks/>
          </p:cNvGrpSpPr>
          <p:nvPr/>
        </p:nvGrpSpPr>
        <p:grpSpPr bwMode="auto">
          <a:xfrm>
            <a:off x="719138" y="2741613"/>
            <a:ext cx="963612" cy="1639887"/>
            <a:chOff x="453" y="1952"/>
            <a:chExt cx="607" cy="1033"/>
          </a:xfrm>
        </p:grpSpPr>
        <p:sp>
          <p:nvSpPr>
            <p:cNvPr id="645128" name="Line 8"/>
            <p:cNvSpPr>
              <a:spLocks noChangeShapeType="1"/>
            </p:cNvSpPr>
            <p:nvPr/>
          </p:nvSpPr>
          <p:spPr bwMode="auto">
            <a:xfrm flipH="1">
              <a:off x="564" y="2062"/>
              <a:ext cx="385" cy="496"/>
            </a:xfrm>
            <a:prstGeom prst="line">
              <a:avLst/>
            </a:prstGeom>
            <a:noFill/>
            <a:ln w="76200">
              <a:solidFill>
                <a:srgbClr val="666699"/>
              </a:solidFill>
              <a:round/>
              <a:headEnd/>
              <a:tailEnd/>
            </a:ln>
            <a:effectLst/>
          </p:spPr>
          <p:txBody>
            <a:bodyPr/>
            <a:lstStyle/>
            <a:p>
              <a:endParaRPr lang="nl-NL"/>
            </a:p>
          </p:txBody>
        </p:sp>
        <p:sp>
          <p:nvSpPr>
            <p:cNvPr id="645129" name="Line 9"/>
            <p:cNvSpPr>
              <a:spLocks noChangeShapeType="1"/>
            </p:cNvSpPr>
            <p:nvPr/>
          </p:nvSpPr>
          <p:spPr bwMode="auto">
            <a:xfrm>
              <a:off x="576" y="2576"/>
              <a:ext cx="144" cy="409"/>
            </a:xfrm>
            <a:prstGeom prst="line">
              <a:avLst/>
            </a:prstGeom>
            <a:noFill/>
            <a:ln w="76200">
              <a:solidFill>
                <a:srgbClr val="666699"/>
              </a:solidFill>
              <a:round/>
              <a:headEnd/>
              <a:tailEnd/>
            </a:ln>
            <a:effectLst/>
          </p:spPr>
          <p:txBody>
            <a:bodyPr/>
            <a:lstStyle/>
            <a:p>
              <a:endParaRPr lang="nl-NL"/>
            </a:p>
          </p:txBody>
        </p:sp>
        <p:sp>
          <p:nvSpPr>
            <p:cNvPr id="645130" name="Oval 10"/>
            <p:cNvSpPr>
              <a:spLocks noChangeArrowheads="1"/>
            </p:cNvSpPr>
            <p:nvPr/>
          </p:nvSpPr>
          <p:spPr bwMode="auto">
            <a:xfrm>
              <a:off x="453" y="2448"/>
              <a:ext cx="221"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31" name="Oval 11"/>
            <p:cNvSpPr>
              <a:spLocks noChangeArrowheads="1"/>
            </p:cNvSpPr>
            <p:nvPr/>
          </p:nvSpPr>
          <p:spPr bwMode="auto">
            <a:xfrm>
              <a:off x="839" y="1952"/>
              <a:ext cx="221" cy="220"/>
            </a:xfrm>
            <a:prstGeom prst="ellipse">
              <a:avLst/>
            </a:prstGeom>
            <a:solidFill>
              <a:srgbClr val="FF6600"/>
            </a:solidFill>
            <a:ln w="38100">
              <a:solidFill>
                <a:schemeClr val="tx1"/>
              </a:solidFill>
              <a:round/>
              <a:headEnd/>
              <a:tailEnd/>
            </a:ln>
            <a:effectLst/>
          </p:spPr>
          <p:txBody>
            <a:bodyPr wrap="none" anchor="ctr"/>
            <a:lstStyle/>
            <a:p>
              <a:endParaRPr lang="nl-NL"/>
            </a:p>
          </p:txBody>
        </p:sp>
      </p:grpSp>
      <p:sp>
        <p:nvSpPr>
          <p:cNvPr id="645132" name="Line 12"/>
          <p:cNvSpPr>
            <a:spLocks noChangeShapeType="1"/>
          </p:cNvSpPr>
          <p:nvPr/>
        </p:nvSpPr>
        <p:spPr bwMode="auto">
          <a:xfrm flipV="1">
            <a:off x="685800" y="4341813"/>
            <a:ext cx="457200" cy="533400"/>
          </a:xfrm>
          <a:prstGeom prst="line">
            <a:avLst/>
          </a:prstGeom>
          <a:noFill/>
          <a:ln w="76200">
            <a:solidFill>
              <a:srgbClr val="666699"/>
            </a:solidFill>
            <a:round/>
            <a:headEnd/>
            <a:tailEnd/>
          </a:ln>
          <a:effectLst/>
        </p:spPr>
        <p:txBody>
          <a:bodyPr/>
          <a:lstStyle/>
          <a:p>
            <a:endParaRPr lang="nl-NL"/>
          </a:p>
        </p:txBody>
      </p:sp>
      <p:sp>
        <p:nvSpPr>
          <p:cNvPr id="645133" name="Line 13"/>
          <p:cNvSpPr>
            <a:spLocks noChangeShapeType="1"/>
          </p:cNvSpPr>
          <p:nvPr/>
        </p:nvSpPr>
        <p:spPr bwMode="auto">
          <a:xfrm flipH="1">
            <a:off x="1143000" y="4265613"/>
            <a:ext cx="1066800" cy="76200"/>
          </a:xfrm>
          <a:prstGeom prst="line">
            <a:avLst/>
          </a:prstGeom>
          <a:noFill/>
          <a:ln w="76200" cap="rnd">
            <a:solidFill>
              <a:srgbClr val="FF0101"/>
            </a:solidFill>
            <a:prstDash val="sysDot"/>
            <a:round/>
            <a:headEnd/>
            <a:tailEnd/>
          </a:ln>
          <a:effectLst/>
        </p:spPr>
        <p:txBody>
          <a:bodyPr/>
          <a:lstStyle/>
          <a:p>
            <a:endParaRPr lang="nl-NL"/>
          </a:p>
        </p:txBody>
      </p:sp>
      <p:sp>
        <p:nvSpPr>
          <p:cNvPr id="645134" name="Line 14"/>
          <p:cNvSpPr>
            <a:spLocks noChangeShapeType="1"/>
          </p:cNvSpPr>
          <p:nvPr/>
        </p:nvSpPr>
        <p:spPr bwMode="auto">
          <a:xfrm flipH="1" flipV="1">
            <a:off x="1981200" y="3656013"/>
            <a:ext cx="228600" cy="533400"/>
          </a:xfrm>
          <a:prstGeom prst="line">
            <a:avLst/>
          </a:prstGeom>
          <a:noFill/>
          <a:ln w="76200" cap="rnd">
            <a:solidFill>
              <a:srgbClr val="FF0101"/>
            </a:solidFill>
            <a:prstDash val="sysDot"/>
            <a:round/>
            <a:headEnd/>
            <a:tailEnd/>
          </a:ln>
          <a:effectLst/>
        </p:spPr>
        <p:txBody>
          <a:bodyPr/>
          <a:lstStyle/>
          <a:p>
            <a:endParaRPr lang="nl-NL"/>
          </a:p>
        </p:txBody>
      </p:sp>
      <p:grpSp>
        <p:nvGrpSpPr>
          <p:cNvPr id="645135" name="Group 15"/>
          <p:cNvGrpSpPr>
            <a:grpSpLocks/>
          </p:cNvGrpSpPr>
          <p:nvPr/>
        </p:nvGrpSpPr>
        <p:grpSpPr bwMode="auto">
          <a:xfrm>
            <a:off x="457200" y="4113213"/>
            <a:ext cx="4111625" cy="1778000"/>
            <a:chOff x="288" y="2816"/>
            <a:chExt cx="2590" cy="1120"/>
          </a:xfrm>
        </p:grpSpPr>
        <p:grpSp>
          <p:nvGrpSpPr>
            <p:cNvPr id="645136" name="Group 16"/>
            <p:cNvGrpSpPr>
              <a:grpSpLocks/>
            </p:cNvGrpSpPr>
            <p:nvPr/>
          </p:nvGrpSpPr>
          <p:grpSpPr bwMode="auto">
            <a:xfrm>
              <a:off x="398" y="2912"/>
              <a:ext cx="2480" cy="914"/>
              <a:chOff x="398" y="2912"/>
              <a:chExt cx="2480" cy="914"/>
            </a:xfrm>
          </p:grpSpPr>
          <p:sp>
            <p:nvSpPr>
              <p:cNvPr id="645137" name="Line 17"/>
              <p:cNvSpPr>
                <a:spLocks noChangeShapeType="1"/>
              </p:cNvSpPr>
              <p:nvPr/>
            </p:nvSpPr>
            <p:spPr bwMode="auto">
              <a:xfrm flipH="1" flipV="1">
                <a:off x="2272" y="3440"/>
                <a:ext cx="220" cy="220"/>
              </a:xfrm>
              <a:prstGeom prst="line">
                <a:avLst/>
              </a:prstGeom>
              <a:noFill/>
              <a:ln w="76200">
                <a:solidFill>
                  <a:srgbClr val="666699"/>
                </a:solidFill>
                <a:round/>
                <a:headEnd/>
                <a:tailEnd/>
              </a:ln>
              <a:effectLst/>
            </p:spPr>
            <p:txBody>
              <a:bodyPr/>
              <a:lstStyle/>
              <a:p>
                <a:endParaRPr lang="nl-NL"/>
              </a:p>
            </p:txBody>
          </p:sp>
          <p:sp>
            <p:nvSpPr>
              <p:cNvPr id="645138" name="Line 18"/>
              <p:cNvSpPr>
                <a:spLocks noChangeShapeType="1"/>
              </p:cNvSpPr>
              <p:nvPr/>
            </p:nvSpPr>
            <p:spPr bwMode="auto">
              <a:xfrm flipV="1">
                <a:off x="2492" y="3385"/>
                <a:ext cx="386" cy="275"/>
              </a:xfrm>
              <a:prstGeom prst="line">
                <a:avLst/>
              </a:prstGeom>
              <a:noFill/>
              <a:ln w="76200">
                <a:solidFill>
                  <a:srgbClr val="666699"/>
                </a:solidFill>
                <a:round/>
                <a:headEnd/>
                <a:tailEnd/>
              </a:ln>
              <a:effectLst/>
            </p:spPr>
            <p:txBody>
              <a:bodyPr/>
              <a:lstStyle/>
              <a:p>
                <a:endParaRPr lang="nl-NL"/>
              </a:p>
            </p:txBody>
          </p:sp>
          <p:sp>
            <p:nvSpPr>
              <p:cNvPr id="645139" name="Line 19"/>
              <p:cNvSpPr>
                <a:spLocks noChangeShapeType="1"/>
              </p:cNvSpPr>
              <p:nvPr/>
            </p:nvSpPr>
            <p:spPr bwMode="auto">
              <a:xfrm>
                <a:off x="453" y="3275"/>
                <a:ext cx="662" cy="165"/>
              </a:xfrm>
              <a:prstGeom prst="line">
                <a:avLst/>
              </a:prstGeom>
              <a:noFill/>
              <a:ln w="76200">
                <a:solidFill>
                  <a:srgbClr val="666699"/>
                </a:solidFill>
                <a:round/>
                <a:headEnd/>
                <a:tailEnd/>
              </a:ln>
              <a:effectLst/>
            </p:spPr>
            <p:txBody>
              <a:bodyPr/>
              <a:lstStyle/>
              <a:p>
                <a:endParaRPr lang="nl-NL"/>
              </a:p>
            </p:txBody>
          </p:sp>
          <p:sp>
            <p:nvSpPr>
              <p:cNvPr id="645140" name="Line 20"/>
              <p:cNvSpPr>
                <a:spLocks noChangeShapeType="1"/>
              </p:cNvSpPr>
              <p:nvPr/>
            </p:nvSpPr>
            <p:spPr bwMode="auto">
              <a:xfrm flipV="1">
                <a:off x="398" y="3275"/>
                <a:ext cx="55" cy="385"/>
              </a:xfrm>
              <a:prstGeom prst="line">
                <a:avLst/>
              </a:prstGeom>
              <a:noFill/>
              <a:ln w="76200">
                <a:solidFill>
                  <a:srgbClr val="666699"/>
                </a:solidFill>
                <a:round/>
                <a:headEnd/>
                <a:tailEnd/>
              </a:ln>
              <a:effectLst/>
            </p:spPr>
            <p:txBody>
              <a:bodyPr/>
              <a:lstStyle/>
              <a:p>
                <a:endParaRPr lang="nl-NL"/>
              </a:p>
            </p:txBody>
          </p:sp>
          <p:sp>
            <p:nvSpPr>
              <p:cNvPr id="645141" name="Line 21"/>
              <p:cNvSpPr>
                <a:spLocks noChangeShapeType="1"/>
              </p:cNvSpPr>
              <p:nvPr/>
            </p:nvSpPr>
            <p:spPr bwMode="auto">
              <a:xfrm flipV="1">
                <a:off x="398" y="3440"/>
                <a:ext cx="717" cy="220"/>
              </a:xfrm>
              <a:prstGeom prst="line">
                <a:avLst/>
              </a:prstGeom>
              <a:noFill/>
              <a:ln w="76200">
                <a:solidFill>
                  <a:srgbClr val="666699"/>
                </a:solidFill>
                <a:round/>
                <a:headEnd/>
                <a:tailEnd/>
              </a:ln>
              <a:effectLst/>
            </p:spPr>
            <p:txBody>
              <a:bodyPr/>
              <a:lstStyle/>
              <a:p>
                <a:endParaRPr lang="nl-NL"/>
              </a:p>
            </p:txBody>
          </p:sp>
          <p:sp>
            <p:nvSpPr>
              <p:cNvPr id="645142" name="Line 22"/>
              <p:cNvSpPr>
                <a:spLocks noChangeShapeType="1"/>
              </p:cNvSpPr>
              <p:nvPr/>
            </p:nvSpPr>
            <p:spPr bwMode="auto">
              <a:xfrm>
                <a:off x="398" y="3660"/>
                <a:ext cx="496" cy="111"/>
              </a:xfrm>
              <a:prstGeom prst="line">
                <a:avLst/>
              </a:prstGeom>
              <a:noFill/>
              <a:ln w="76200">
                <a:solidFill>
                  <a:srgbClr val="666699"/>
                </a:solidFill>
                <a:round/>
                <a:headEnd/>
                <a:tailEnd/>
              </a:ln>
              <a:effectLst/>
            </p:spPr>
            <p:txBody>
              <a:bodyPr/>
              <a:lstStyle/>
              <a:p>
                <a:endParaRPr lang="nl-NL"/>
              </a:p>
            </p:txBody>
          </p:sp>
          <p:sp>
            <p:nvSpPr>
              <p:cNvPr id="645143" name="Line 23"/>
              <p:cNvSpPr>
                <a:spLocks noChangeShapeType="1"/>
              </p:cNvSpPr>
              <p:nvPr/>
            </p:nvSpPr>
            <p:spPr bwMode="auto">
              <a:xfrm flipV="1">
                <a:off x="894" y="3440"/>
                <a:ext cx="221" cy="331"/>
              </a:xfrm>
              <a:prstGeom prst="line">
                <a:avLst/>
              </a:prstGeom>
              <a:noFill/>
              <a:ln w="76200">
                <a:solidFill>
                  <a:srgbClr val="666699"/>
                </a:solidFill>
                <a:round/>
                <a:headEnd/>
                <a:tailEnd/>
              </a:ln>
              <a:effectLst/>
            </p:spPr>
            <p:txBody>
              <a:bodyPr/>
              <a:lstStyle/>
              <a:p>
                <a:endParaRPr lang="nl-NL"/>
              </a:p>
            </p:txBody>
          </p:sp>
          <p:sp>
            <p:nvSpPr>
              <p:cNvPr id="645144" name="Line 24"/>
              <p:cNvSpPr>
                <a:spLocks noChangeShapeType="1"/>
              </p:cNvSpPr>
              <p:nvPr/>
            </p:nvSpPr>
            <p:spPr bwMode="auto">
              <a:xfrm flipV="1">
                <a:off x="1115" y="2912"/>
                <a:ext cx="277" cy="528"/>
              </a:xfrm>
              <a:prstGeom prst="line">
                <a:avLst/>
              </a:prstGeom>
              <a:noFill/>
              <a:ln w="76200">
                <a:solidFill>
                  <a:srgbClr val="666699"/>
                </a:solidFill>
                <a:round/>
                <a:headEnd/>
                <a:tailEnd/>
              </a:ln>
              <a:effectLst/>
            </p:spPr>
            <p:txBody>
              <a:bodyPr/>
              <a:lstStyle/>
              <a:p>
                <a:endParaRPr lang="nl-NL"/>
              </a:p>
            </p:txBody>
          </p:sp>
          <p:sp>
            <p:nvSpPr>
              <p:cNvPr id="645145" name="Line 25"/>
              <p:cNvSpPr>
                <a:spLocks noChangeShapeType="1"/>
              </p:cNvSpPr>
              <p:nvPr/>
            </p:nvSpPr>
            <p:spPr bwMode="auto">
              <a:xfrm>
                <a:off x="1440" y="2912"/>
                <a:ext cx="624" cy="0"/>
              </a:xfrm>
              <a:prstGeom prst="line">
                <a:avLst/>
              </a:prstGeom>
              <a:noFill/>
              <a:ln w="76200">
                <a:solidFill>
                  <a:srgbClr val="666699"/>
                </a:solidFill>
                <a:round/>
                <a:headEnd/>
                <a:tailEnd/>
              </a:ln>
              <a:effectLst/>
            </p:spPr>
            <p:txBody>
              <a:bodyPr/>
              <a:lstStyle/>
              <a:p>
                <a:endParaRPr lang="nl-NL"/>
              </a:p>
            </p:txBody>
          </p:sp>
          <p:sp>
            <p:nvSpPr>
              <p:cNvPr id="645146" name="Line 26"/>
              <p:cNvSpPr>
                <a:spLocks noChangeShapeType="1"/>
              </p:cNvSpPr>
              <p:nvPr/>
            </p:nvSpPr>
            <p:spPr bwMode="auto">
              <a:xfrm>
                <a:off x="2064" y="2912"/>
                <a:ext cx="208" cy="528"/>
              </a:xfrm>
              <a:prstGeom prst="line">
                <a:avLst/>
              </a:prstGeom>
              <a:noFill/>
              <a:ln w="76200">
                <a:solidFill>
                  <a:srgbClr val="666699"/>
                </a:solidFill>
                <a:round/>
                <a:headEnd/>
                <a:tailEnd/>
              </a:ln>
              <a:effectLst/>
            </p:spPr>
            <p:txBody>
              <a:bodyPr/>
              <a:lstStyle/>
              <a:p>
                <a:endParaRPr lang="nl-NL"/>
              </a:p>
            </p:txBody>
          </p:sp>
          <p:sp>
            <p:nvSpPr>
              <p:cNvPr id="645147" name="Line 27"/>
              <p:cNvSpPr>
                <a:spLocks noChangeShapeType="1"/>
              </p:cNvSpPr>
              <p:nvPr/>
            </p:nvSpPr>
            <p:spPr bwMode="auto">
              <a:xfrm flipV="1">
                <a:off x="2217" y="3440"/>
                <a:ext cx="55" cy="386"/>
              </a:xfrm>
              <a:prstGeom prst="line">
                <a:avLst/>
              </a:prstGeom>
              <a:noFill/>
              <a:ln w="76200">
                <a:solidFill>
                  <a:srgbClr val="666699"/>
                </a:solidFill>
                <a:round/>
                <a:headEnd/>
                <a:tailEnd/>
              </a:ln>
              <a:effectLst/>
            </p:spPr>
            <p:txBody>
              <a:bodyPr/>
              <a:lstStyle/>
              <a:p>
                <a:endParaRPr lang="nl-NL"/>
              </a:p>
            </p:txBody>
          </p:sp>
          <p:sp>
            <p:nvSpPr>
              <p:cNvPr id="645148" name="Line 28"/>
              <p:cNvSpPr>
                <a:spLocks noChangeShapeType="1"/>
              </p:cNvSpPr>
              <p:nvPr/>
            </p:nvSpPr>
            <p:spPr bwMode="auto">
              <a:xfrm flipV="1">
                <a:off x="2217" y="3660"/>
                <a:ext cx="275" cy="166"/>
              </a:xfrm>
              <a:prstGeom prst="line">
                <a:avLst/>
              </a:prstGeom>
              <a:noFill/>
              <a:ln w="76200">
                <a:solidFill>
                  <a:srgbClr val="666699"/>
                </a:solidFill>
                <a:round/>
                <a:headEnd/>
                <a:tailEnd/>
              </a:ln>
              <a:effectLst/>
            </p:spPr>
            <p:txBody>
              <a:bodyPr/>
              <a:lstStyle/>
              <a:p>
                <a:endParaRPr lang="nl-NL"/>
              </a:p>
            </p:txBody>
          </p:sp>
          <p:sp>
            <p:nvSpPr>
              <p:cNvPr id="645149" name="Line 29"/>
              <p:cNvSpPr>
                <a:spLocks noChangeShapeType="1"/>
              </p:cNvSpPr>
              <p:nvPr/>
            </p:nvSpPr>
            <p:spPr bwMode="auto">
              <a:xfrm flipV="1">
                <a:off x="2272" y="3385"/>
                <a:ext cx="606" cy="55"/>
              </a:xfrm>
              <a:prstGeom prst="line">
                <a:avLst/>
              </a:prstGeom>
              <a:noFill/>
              <a:ln w="76200">
                <a:solidFill>
                  <a:srgbClr val="666699"/>
                </a:solidFill>
                <a:round/>
                <a:headEnd/>
                <a:tailEnd/>
              </a:ln>
              <a:effectLst/>
            </p:spPr>
            <p:txBody>
              <a:bodyPr/>
              <a:lstStyle/>
              <a:p>
                <a:endParaRPr lang="nl-NL"/>
              </a:p>
            </p:txBody>
          </p:sp>
        </p:grpSp>
        <p:grpSp>
          <p:nvGrpSpPr>
            <p:cNvPr id="645150" name="Group 30"/>
            <p:cNvGrpSpPr>
              <a:grpSpLocks/>
            </p:cNvGrpSpPr>
            <p:nvPr/>
          </p:nvGrpSpPr>
          <p:grpSpPr bwMode="auto">
            <a:xfrm>
              <a:off x="288" y="2816"/>
              <a:ext cx="2315" cy="1120"/>
              <a:chOff x="288" y="2816"/>
              <a:chExt cx="2315" cy="1120"/>
            </a:xfrm>
          </p:grpSpPr>
          <p:sp>
            <p:nvSpPr>
              <p:cNvPr id="645151" name="Oval 31"/>
              <p:cNvSpPr>
                <a:spLocks noChangeArrowheads="1"/>
              </p:cNvSpPr>
              <p:nvPr/>
            </p:nvSpPr>
            <p:spPr bwMode="auto">
              <a:xfrm>
                <a:off x="2162" y="3330"/>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2" name="Oval 32"/>
              <p:cNvSpPr>
                <a:spLocks noChangeArrowheads="1"/>
              </p:cNvSpPr>
              <p:nvPr/>
            </p:nvSpPr>
            <p:spPr bwMode="auto">
              <a:xfrm>
                <a:off x="1004" y="3330"/>
                <a:ext cx="221"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3" name="Oval 33"/>
              <p:cNvSpPr>
                <a:spLocks noChangeArrowheads="1"/>
              </p:cNvSpPr>
              <p:nvPr/>
            </p:nvSpPr>
            <p:spPr bwMode="auto">
              <a:xfrm>
                <a:off x="784" y="3660"/>
                <a:ext cx="220" cy="221"/>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4" name="Oval 34"/>
              <p:cNvSpPr>
                <a:spLocks noChangeArrowheads="1"/>
              </p:cNvSpPr>
              <p:nvPr/>
            </p:nvSpPr>
            <p:spPr bwMode="auto">
              <a:xfrm>
                <a:off x="288" y="3550"/>
                <a:ext cx="220" cy="221"/>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5" name="Oval 35"/>
              <p:cNvSpPr>
                <a:spLocks noChangeArrowheads="1"/>
              </p:cNvSpPr>
              <p:nvPr/>
            </p:nvSpPr>
            <p:spPr bwMode="auto">
              <a:xfrm>
                <a:off x="1296" y="2816"/>
                <a:ext cx="221"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6" name="Oval 36"/>
              <p:cNvSpPr>
                <a:spLocks noChangeArrowheads="1"/>
              </p:cNvSpPr>
              <p:nvPr/>
            </p:nvSpPr>
            <p:spPr bwMode="auto">
              <a:xfrm>
                <a:off x="1920" y="2816"/>
                <a:ext cx="221"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7" name="Oval 37"/>
              <p:cNvSpPr>
                <a:spLocks noChangeArrowheads="1"/>
              </p:cNvSpPr>
              <p:nvPr/>
            </p:nvSpPr>
            <p:spPr bwMode="auto">
              <a:xfrm>
                <a:off x="2107" y="3716"/>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8" name="Oval 38"/>
              <p:cNvSpPr>
                <a:spLocks noChangeArrowheads="1"/>
              </p:cNvSpPr>
              <p:nvPr/>
            </p:nvSpPr>
            <p:spPr bwMode="auto">
              <a:xfrm>
                <a:off x="2382" y="3550"/>
                <a:ext cx="221" cy="221"/>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9" name="Oval 39"/>
              <p:cNvSpPr>
                <a:spLocks noChangeArrowheads="1"/>
              </p:cNvSpPr>
              <p:nvPr/>
            </p:nvSpPr>
            <p:spPr bwMode="auto">
              <a:xfrm>
                <a:off x="336" y="3152"/>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grpSp>
      </p:grpSp>
      <p:grpSp>
        <p:nvGrpSpPr>
          <p:cNvPr id="645160" name="Group 40"/>
          <p:cNvGrpSpPr>
            <a:grpSpLocks/>
          </p:cNvGrpSpPr>
          <p:nvPr/>
        </p:nvGrpSpPr>
        <p:grpSpPr bwMode="auto">
          <a:xfrm>
            <a:off x="4343400" y="4138613"/>
            <a:ext cx="685800" cy="877887"/>
            <a:chOff x="2736" y="2832"/>
            <a:chExt cx="432" cy="553"/>
          </a:xfrm>
        </p:grpSpPr>
        <p:sp>
          <p:nvSpPr>
            <p:cNvPr id="645161" name="Line 41"/>
            <p:cNvSpPr>
              <a:spLocks noChangeShapeType="1"/>
            </p:cNvSpPr>
            <p:nvPr/>
          </p:nvSpPr>
          <p:spPr bwMode="auto">
            <a:xfrm flipH="1" flipV="1">
              <a:off x="2736" y="2928"/>
              <a:ext cx="142" cy="457"/>
            </a:xfrm>
            <a:prstGeom prst="line">
              <a:avLst/>
            </a:prstGeom>
            <a:noFill/>
            <a:ln w="76200">
              <a:solidFill>
                <a:srgbClr val="666699"/>
              </a:solidFill>
              <a:round/>
              <a:headEnd/>
              <a:tailEnd/>
            </a:ln>
            <a:effectLst/>
          </p:spPr>
          <p:txBody>
            <a:bodyPr/>
            <a:lstStyle/>
            <a:p>
              <a:endParaRPr lang="nl-NL"/>
            </a:p>
          </p:txBody>
        </p:sp>
        <p:sp>
          <p:nvSpPr>
            <p:cNvPr id="645162" name="Line 42"/>
            <p:cNvSpPr>
              <a:spLocks noChangeShapeType="1"/>
            </p:cNvSpPr>
            <p:nvPr/>
          </p:nvSpPr>
          <p:spPr bwMode="auto">
            <a:xfrm flipV="1">
              <a:off x="2880" y="2832"/>
              <a:ext cx="276" cy="551"/>
            </a:xfrm>
            <a:prstGeom prst="line">
              <a:avLst/>
            </a:prstGeom>
            <a:noFill/>
            <a:ln w="76200">
              <a:solidFill>
                <a:srgbClr val="666699"/>
              </a:solidFill>
              <a:round/>
              <a:headEnd/>
              <a:tailEnd/>
            </a:ln>
            <a:effectLst/>
          </p:spPr>
          <p:txBody>
            <a:bodyPr/>
            <a:lstStyle/>
            <a:p>
              <a:endParaRPr lang="nl-NL"/>
            </a:p>
          </p:txBody>
        </p:sp>
        <p:sp>
          <p:nvSpPr>
            <p:cNvPr id="645163" name="Line 43"/>
            <p:cNvSpPr>
              <a:spLocks noChangeShapeType="1"/>
            </p:cNvSpPr>
            <p:nvPr/>
          </p:nvSpPr>
          <p:spPr bwMode="auto">
            <a:xfrm flipV="1">
              <a:off x="2736" y="2832"/>
              <a:ext cx="432" cy="96"/>
            </a:xfrm>
            <a:prstGeom prst="line">
              <a:avLst/>
            </a:prstGeom>
            <a:noFill/>
            <a:ln w="76200">
              <a:solidFill>
                <a:srgbClr val="666699"/>
              </a:solidFill>
              <a:round/>
              <a:headEnd/>
              <a:tailEnd/>
            </a:ln>
            <a:effectLst/>
          </p:spPr>
          <p:txBody>
            <a:bodyPr/>
            <a:lstStyle/>
            <a:p>
              <a:endParaRPr lang="nl-NL"/>
            </a:p>
          </p:txBody>
        </p:sp>
      </p:grpSp>
      <p:sp>
        <p:nvSpPr>
          <p:cNvPr id="645164" name="Line 44"/>
          <p:cNvSpPr>
            <a:spLocks noChangeShapeType="1"/>
          </p:cNvSpPr>
          <p:nvPr/>
        </p:nvSpPr>
        <p:spPr bwMode="auto">
          <a:xfrm flipV="1">
            <a:off x="5029200" y="3910013"/>
            <a:ext cx="685800" cy="228600"/>
          </a:xfrm>
          <a:prstGeom prst="line">
            <a:avLst/>
          </a:prstGeom>
          <a:noFill/>
          <a:ln w="76200">
            <a:solidFill>
              <a:srgbClr val="666699"/>
            </a:solidFill>
            <a:round/>
            <a:headEnd/>
            <a:tailEnd/>
          </a:ln>
          <a:effectLst/>
        </p:spPr>
        <p:txBody>
          <a:bodyPr/>
          <a:lstStyle/>
          <a:p>
            <a:endParaRPr lang="nl-NL"/>
          </a:p>
        </p:txBody>
      </p:sp>
      <p:sp>
        <p:nvSpPr>
          <p:cNvPr id="645165" name="Line 45"/>
          <p:cNvSpPr>
            <a:spLocks noChangeShapeType="1"/>
          </p:cNvSpPr>
          <p:nvPr/>
        </p:nvSpPr>
        <p:spPr bwMode="auto">
          <a:xfrm flipV="1">
            <a:off x="5029200" y="3910013"/>
            <a:ext cx="685800" cy="228600"/>
          </a:xfrm>
          <a:prstGeom prst="line">
            <a:avLst/>
          </a:prstGeom>
          <a:noFill/>
          <a:ln w="76200" cap="rnd">
            <a:solidFill>
              <a:srgbClr val="FF0101"/>
            </a:solidFill>
            <a:prstDash val="sysDot"/>
            <a:round/>
            <a:headEnd/>
            <a:tailEnd/>
          </a:ln>
          <a:effectLst/>
        </p:spPr>
        <p:txBody>
          <a:bodyPr/>
          <a:lstStyle/>
          <a:p>
            <a:endParaRPr lang="nl-NL"/>
          </a:p>
        </p:txBody>
      </p:sp>
      <p:sp>
        <p:nvSpPr>
          <p:cNvPr id="645166" name="Freeform 46"/>
          <p:cNvSpPr>
            <a:spLocks/>
          </p:cNvSpPr>
          <p:nvPr/>
        </p:nvSpPr>
        <p:spPr bwMode="auto">
          <a:xfrm>
            <a:off x="1752600" y="3833813"/>
            <a:ext cx="762000" cy="635000"/>
          </a:xfrm>
          <a:custGeom>
            <a:avLst/>
            <a:gdLst/>
            <a:ahLst/>
            <a:cxnLst>
              <a:cxn ang="0">
                <a:pos x="480" y="16"/>
              </a:cxn>
              <a:cxn ang="0">
                <a:pos x="240" y="64"/>
              </a:cxn>
              <a:cxn ang="0">
                <a:pos x="0" y="400"/>
              </a:cxn>
            </a:cxnLst>
            <a:rect l="0" t="0" r="r" b="b"/>
            <a:pathLst>
              <a:path w="480" h="400">
                <a:moveTo>
                  <a:pt x="480" y="16"/>
                </a:moveTo>
                <a:cubicBezTo>
                  <a:pt x="400" y="8"/>
                  <a:pt x="320" y="0"/>
                  <a:pt x="240" y="64"/>
                </a:cubicBezTo>
                <a:cubicBezTo>
                  <a:pt x="160" y="128"/>
                  <a:pt x="40" y="344"/>
                  <a:pt x="0" y="400"/>
                </a:cubicBezTo>
              </a:path>
            </a:pathLst>
          </a:custGeom>
          <a:noFill/>
          <a:ln w="76200">
            <a:solidFill>
              <a:schemeClr val="tx1"/>
            </a:solidFill>
            <a:round/>
            <a:headEnd/>
            <a:tailEnd/>
          </a:ln>
          <a:effectLst/>
        </p:spPr>
        <p:txBody>
          <a:bodyPr/>
          <a:lstStyle/>
          <a:p>
            <a:endParaRPr lang="nl-NL"/>
          </a:p>
        </p:txBody>
      </p:sp>
      <p:grpSp>
        <p:nvGrpSpPr>
          <p:cNvPr id="645167" name="Group 47"/>
          <p:cNvGrpSpPr>
            <a:grpSpLocks/>
          </p:cNvGrpSpPr>
          <p:nvPr/>
        </p:nvGrpSpPr>
        <p:grpSpPr bwMode="auto">
          <a:xfrm>
            <a:off x="4343400" y="4138613"/>
            <a:ext cx="685800" cy="877887"/>
            <a:chOff x="2736" y="2832"/>
            <a:chExt cx="432" cy="553"/>
          </a:xfrm>
        </p:grpSpPr>
        <p:sp>
          <p:nvSpPr>
            <p:cNvPr id="645168" name="Line 48"/>
            <p:cNvSpPr>
              <a:spLocks noChangeShapeType="1"/>
            </p:cNvSpPr>
            <p:nvPr/>
          </p:nvSpPr>
          <p:spPr bwMode="auto">
            <a:xfrm flipH="1" flipV="1">
              <a:off x="2736" y="2928"/>
              <a:ext cx="142" cy="457"/>
            </a:xfrm>
            <a:prstGeom prst="line">
              <a:avLst/>
            </a:prstGeom>
            <a:noFill/>
            <a:ln w="76200" cap="rnd">
              <a:solidFill>
                <a:srgbClr val="FF0101"/>
              </a:solidFill>
              <a:prstDash val="sysDot"/>
              <a:round/>
              <a:headEnd/>
              <a:tailEnd/>
            </a:ln>
            <a:effectLst/>
          </p:spPr>
          <p:txBody>
            <a:bodyPr/>
            <a:lstStyle/>
            <a:p>
              <a:endParaRPr lang="nl-NL"/>
            </a:p>
          </p:txBody>
        </p:sp>
        <p:sp>
          <p:nvSpPr>
            <p:cNvPr id="645169" name="Line 49"/>
            <p:cNvSpPr>
              <a:spLocks noChangeShapeType="1"/>
            </p:cNvSpPr>
            <p:nvPr/>
          </p:nvSpPr>
          <p:spPr bwMode="auto">
            <a:xfrm flipV="1">
              <a:off x="2736" y="2832"/>
              <a:ext cx="432" cy="96"/>
            </a:xfrm>
            <a:prstGeom prst="line">
              <a:avLst/>
            </a:prstGeom>
            <a:noFill/>
            <a:ln w="76200" cap="rnd">
              <a:solidFill>
                <a:srgbClr val="FF0101"/>
              </a:solidFill>
              <a:prstDash val="sysDot"/>
              <a:round/>
              <a:headEnd/>
              <a:tailEnd/>
            </a:ln>
            <a:effectLst/>
          </p:spPr>
          <p:txBody>
            <a:bodyPr/>
            <a:lstStyle/>
            <a:p>
              <a:endParaRPr lang="nl-NL"/>
            </a:p>
          </p:txBody>
        </p:sp>
        <p:sp>
          <p:nvSpPr>
            <p:cNvPr id="645170" name="Line 50"/>
            <p:cNvSpPr>
              <a:spLocks noChangeShapeType="1"/>
            </p:cNvSpPr>
            <p:nvPr/>
          </p:nvSpPr>
          <p:spPr bwMode="auto">
            <a:xfrm flipV="1">
              <a:off x="2878" y="2834"/>
              <a:ext cx="276" cy="551"/>
            </a:xfrm>
            <a:prstGeom prst="line">
              <a:avLst/>
            </a:prstGeom>
            <a:noFill/>
            <a:ln w="76200" cap="rnd">
              <a:solidFill>
                <a:srgbClr val="FF0101"/>
              </a:solidFill>
              <a:prstDash val="sysDot"/>
              <a:round/>
              <a:headEnd/>
              <a:tailEnd/>
            </a:ln>
            <a:effectLst/>
          </p:spPr>
          <p:txBody>
            <a:bodyPr/>
            <a:lstStyle/>
            <a:p>
              <a:endParaRPr lang="nl-NL"/>
            </a:p>
          </p:txBody>
        </p:sp>
      </p:grpSp>
      <p:sp>
        <p:nvSpPr>
          <p:cNvPr id="645171" name="Rectangle 51"/>
          <p:cNvSpPr>
            <a:spLocks noGrp="1" noChangeArrowheads="1"/>
          </p:cNvSpPr>
          <p:nvPr>
            <p:ph type="title"/>
          </p:nvPr>
        </p:nvSpPr>
        <p:spPr/>
        <p:txBody>
          <a:bodyPr/>
          <a:lstStyle/>
          <a:p>
            <a:r>
              <a:rPr lang="en-US" dirty="0"/>
              <a:t>Sensor Network</a:t>
            </a:r>
          </a:p>
        </p:txBody>
      </p:sp>
      <p:graphicFrame>
        <p:nvGraphicFramePr>
          <p:cNvPr id="645172" name="Object 52"/>
          <p:cNvGraphicFramePr>
            <a:graphicFrameLocks noChangeAspect="1"/>
          </p:cNvGraphicFramePr>
          <p:nvPr>
            <p:ph sz="half" idx="1"/>
          </p:nvPr>
        </p:nvGraphicFramePr>
        <p:xfrm>
          <a:off x="6934200" y="3276600"/>
          <a:ext cx="2070100" cy="1524000"/>
        </p:xfrm>
        <a:graphic>
          <a:graphicData uri="http://schemas.openxmlformats.org/presentationml/2006/ole">
            <p:oleObj spid="_x0000_s645172" name="CorelDRAW" r:id="rId3" imgW="2805480" imgH="2372760" progId="">
              <p:embed/>
            </p:oleObj>
          </a:graphicData>
        </a:graphic>
      </p:graphicFrame>
      <p:sp>
        <p:nvSpPr>
          <p:cNvPr id="645173" name="Oval 53"/>
          <p:cNvSpPr>
            <a:spLocks noChangeArrowheads="1"/>
          </p:cNvSpPr>
          <p:nvPr/>
        </p:nvSpPr>
        <p:spPr bwMode="auto">
          <a:xfrm>
            <a:off x="990600" y="4189413"/>
            <a:ext cx="350838"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74" name="Oval 54"/>
          <p:cNvSpPr>
            <a:spLocks noChangeArrowheads="1"/>
          </p:cNvSpPr>
          <p:nvPr/>
        </p:nvSpPr>
        <p:spPr bwMode="auto">
          <a:xfrm>
            <a:off x="1770063" y="3441700"/>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75" name="Oval 55"/>
          <p:cNvSpPr>
            <a:spLocks noChangeArrowheads="1"/>
          </p:cNvSpPr>
          <p:nvPr/>
        </p:nvSpPr>
        <p:spPr bwMode="auto">
          <a:xfrm>
            <a:off x="4832350" y="396716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graphicFrame>
        <p:nvGraphicFramePr>
          <p:cNvPr id="645176" name="Object 56"/>
          <p:cNvGraphicFramePr>
            <a:graphicFrameLocks noChangeAspect="1"/>
          </p:cNvGraphicFramePr>
          <p:nvPr/>
        </p:nvGraphicFramePr>
        <p:xfrm>
          <a:off x="7693025" y="1219200"/>
          <a:ext cx="1222375" cy="1828800"/>
        </p:xfrm>
        <a:graphic>
          <a:graphicData uri="http://schemas.openxmlformats.org/presentationml/2006/ole">
            <p:oleObj spid="_x0000_s645176" name="VISIO" r:id="rId4" imgW="841320" imgH="1096560" progId="">
              <p:embed/>
            </p:oleObj>
          </a:graphicData>
        </a:graphic>
      </p:graphicFrame>
      <p:grpSp>
        <p:nvGrpSpPr>
          <p:cNvPr id="645177" name="Group 57"/>
          <p:cNvGrpSpPr>
            <a:grpSpLocks/>
          </p:cNvGrpSpPr>
          <p:nvPr/>
        </p:nvGrpSpPr>
        <p:grpSpPr bwMode="auto">
          <a:xfrm>
            <a:off x="2209800" y="838200"/>
            <a:ext cx="3200400" cy="3048000"/>
            <a:chOff x="1440" y="768"/>
            <a:chExt cx="2016" cy="1920"/>
          </a:xfrm>
        </p:grpSpPr>
        <p:grpSp>
          <p:nvGrpSpPr>
            <p:cNvPr id="645178" name="Group 58"/>
            <p:cNvGrpSpPr>
              <a:grpSpLocks/>
            </p:cNvGrpSpPr>
            <p:nvPr/>
          </p:nvGrpSpPr>
          <p:grpSpPr bwMode="auto">
            <a:xfrm>
              <a:off x="1440" y="768"/>
              <a:ext cx="2016" cy="1728"/>
              <a:chOff x="1344" y="624"/>
              <a:chExt cx="2016" cy="1728"/>
            </a:xfrm>
          </p:grpSpPr>
          <p:sp>
            <p:nvSpPr>
              <p:cNvPr id="645179" name="Text Box 59"/>
              <p:cNvSpPr txBox="1">
                <a:spLocks noChangeArrowheads="1"/>
              </p:cNvSpPr>
              <p:nvPr/>
            </p:nvSpPr>
            <p:spPr bwMode="auto">
              <a:xfrm>
                <a:off x="2016" y="1104"/>
                <a:ext cx="1344" cy="577"/>
              </a:xfrm>
              <a:prstGeom prst="rect">
                <a:avLst/>
              </a:prstGeom>
              <a:noFill/>
              <a:ln w="9525">
                <a:noFill/>
                <a:miter lim="800000"/>
                <a:headEnd/>
                <a:tailEnd/>
              </a:ln>
              <a:effectLst/>
            </p:spPr>
            <p:txBody>
              <a:bodyPr>
                <a:spAutoFit/>
              </a:bodyPr>
              <a:lstStyle/>
              <a:p>
                <a:pPr algn="ctr" eaLnBrk="1" hangingPunct="1">
                  <a:spcBef>
                    <a:spcPct val="50000"/>
                  </a:spcBef>
                </a:pPr>
                <a:r>
                  <a:rPr lang="en-US"/>
                  <a:t>Interface  electronics, radio and microcontroller</a:t>
                </a:r>
              </a:p>
            </p:txBody>
          </p:sp>
          <p:sp>
            <p:nvSpPr>
              <p:cNvPr id="645180" name="Text Box 60"/>
              <p:cNvSpPr txBox="1">
                <a:spLocks noChangeArrowheads="1"/>
              </p:cNvSpPr>
              <p:nvPr/>
            </p:nvSpPr>
            <p:spPr bwMode="auto">
              <a:xfrm>
                <a:off x="1536" y="1756"/>
                <a:ext cx="1008" cy="404"/>
              </a:xfrm>
              <a:prstGeom prst="rect">
                <a:avLst/>
              </a:prstGeom>
              <a:noFill/>
              <a:ln w="9525">
                <a:noFill/>
                <a:miter lim="800000"/>
                <a:headEnd/>
                <a:tailEnd/>
              </a:ln>
              <a:effectLst/>
            </p:spPr>
            <p:txBody>
              <a:bodyPr>
                <a:spAutoFit/>
              </a:bodyPr>
              <a:lstStyle/>
              <a:p>
                <a:pPr algn="ctr" eaLnBrk="1" hangingPunct="1">
                  <a:spcBef>
                    <a:spcPct val="50000"/>
                  </a:spcBef>
                </a:pPr>
                <a:r>
                  <a:rPr lang="en-US"/>
                  <a:t>Soil moisture probe</a:t>
                </a:r>
              </a:p>
            </p:txBody>
          </p:sp>
          <p:pic>
            <p:nvPicPr>
              <p:cNvPr id="645181" name="Picture 61" descr="mote02"/>
              <p:cNvPicPr>
                <a:picLocks noChangeAspect="1" noChangeArrowheads="1"/>
              </p:cNvPicPr>
              <p:nvPr/>
            </p:nvPicPr>
            <p:blipFill>
              <a:blip r:embed="rId5" cstate="print"/>
              <a:srcRect/>
              <a:stretch>
                <a:fillRect/>
              </a:stretch>
            </p:blipFill>
            <p:spPr bwMode="auto">
              <a:xfrm>
                <a:off x="1392" y="672"/>
                <a:ext cx="998" cy="1632"/>
              </a:xfrm>
              <a:prstGeom prst="rect">
                <a:avLst/>
              </a:prstGeom>
              <a:noFill/>
            </p:spPr>
          </p:pic>
          <p:sp>
            <p:nvSpPr>
              <p:cNvPr id="645182" name="Rectangle 62"/>
              <p:cNvSpPr>
                <a:spLocks noChangeArrowheads="1"/>
              </p:cNvSpPr>
              <p:nvPr/>
            </p:nvSpPr>
            <p:spPr bwMode="auto">
              <a:xfrm>
                <a:off x="1344" y="624"/>
                <a:ext cx="2016" cy="1728"/>
              </a:xfrm>
              <a:prstGeom prst="rect">
                <a:avLst/>
              </a:prstGeom>
              <a:solidFill>
                <a:srgbClr val="006699">
                  <a:alpha val="6000"/>
                </a:srgbClr>
              </a:solidFill>
              <a:ln w="12700">
                <a:solidFill>
                  <a:schemeClr val="tx1"/>
                </a:solidFill>
                <a:miter lim="800000"/>
                <a:headEnd/>
                <a:tailEnd/>
              </a:ln>
              <a:effectLst/>
            </p:spPr>
            <p:txBody>
              <a:bodyPr wrap="none" anchor="ctr"/>
              <a:lstStyle/>
              <a:p>
                <a:endParaRPr lang="nl-NL"/>
              </a:p>
            </p:txBody>
          </p:sp>
          <p:sp>
            <p:nvSpPr>
              <p:cNvPr id="645183" name="Text Box 63"/>
              <p:cNvSpPr txBox="1">
                <a:spLocks noChangeArrowheads="1"/>
              </p:cNvSpPr>
              <p:nvPr/>
            </p:nvSpPr>
            <p:spPr bwMode="auto">
              <a:xfrm>
                <a:off x="2304" y="1968"/>
                <a:ext cx="1008" cy="288"/>
              </a:xfrm>
              <a:prstGeom prst="rect">
                <a:avLst/>
              </a:prstGeom>
              <a:noFill/>
              <a:ln w="9525">
                <a:noFill/>
                <a:miter lim="800000"/>
                <a:headEnd/>
                <a:tailEnd/>
              </a:ln>
              <a:effectLst/>
            </p:spPr>
            <p:txBody>
              <a:bodyPr>
                <a:spAutoFit/>
              </a:bodyPr>
              <a:lstStyle/>
              <a:p>
                <a:pPr algn="r" eaLnBrk="1" hangingPunct="1">
                  <a:spcBef>
                    <a:spcPct val="50000"/>
                  </a:spcBef>
                </a:pPr>
                <a:r>
                  <a:rPr lang="en-US" sz="2400" b="1">
                    <a:solidFill>
                      <a:schemeClr val="accent2"/>
                    </a:solidFill>
                  </a:rPr>
                  <a:t>Mote</a:t>
                </a:r>
              </a:p>
            </p:txBody>
          </p:sp>
          <p:sp>
            <p:nvSpPr>
              <p:cNvPr id="645184" name="Text Box 64"/>
              <p:cNvSpPr txBox="1">
                <a:spLocks noChangeArrowheads="1"/>
              </p:cNvSpPr>
              <p:nvPr/>
            </p:nvSpPr>
            <p:spPr bwMode="auto">
              <a:xfrm>
                <a:off x="2304" y="672"/>
                <a:ext cx="864" cy="231"/>
              </a:xfrm>
              <a:prstGeom prst="rect">
                <a:avLst/>
              </a:prstGeom>
              <a:noFill/>
              <a:ln w="9525">
                <a:noFill/>
                <a:miter lim="800000"/>
                <a:headEnd/>
                <a:tailEnd/>
              </a:ln>
              <a:effectLst/>
            </p:spPr>
            <p:txBody>
              <a:bodyPr>
                <a:spAutoFit/>
              </a:bodyPr>
              <a:lstStyle/>
              <a:p>
                <a:pPr eaLnBrk="1" hangingPunct="1">
                  <a:spcBef>
                    <a:spcPct val="50000"/>
                  </a:spcBef>
                </a:pPr>
                <a:r>
                  <a:rPr lang="en-US"/>
                  <a:t>Antenna</a:t>
                </a:r>
              </a:p>
            </p:txBody>
          </p:sp>
        </p:grpSp>
        <p:sp>
          <p:nvSpPr>
            <p:cNvPr id="645185" name="Line 65"/>
            <p:cNvSpPr>
              <a:spLocks noChangeShapeType="1"/>
            </p:cNvSpPr>
            <p:nvPr/>
          </p:nvSpPr>
          <p:spPr bwMode="auto">
            <a:xfrm>
              <a:off x="2784" y="2400"/>
              <a:ext cx="288" cy="288"/>
            </a:xfrm>
            <a:prstGeom prst="line">
              <a:avLst/>
            </a:prstGeom>
            <a:noFill/>
            <a:ln w="28575">
              <a:solidFill>
                <a:schemeClr val="tx1"/>
              </a:solidFill>
              <a:round/>
              <a:headEnd/>
              <a:tailEnd/>
            </a:ln>
            <a:effectLst/>
          </p:spPr>
          <p:txBody>
            <a:bodyPr/>
            <a:lstStyle/>
            <a:p>
              <a:endParaRPr lang="nl-NL"/>
            </a:p>
          </p:txBody>
        </p:sp>
      </p:grpSp>
      <p:sp>
        <p:nvSpPr>
          <p:cNvPr id="645186" name="Rectangle 66"/>
          <p:cNvSpPr>
            <a:spLocks noChangeArrowheads="1"/>
          </p:cNvSpPr>
          <p:nvPr/>
        </p:nvSpPr>
        <p:spPr bwMode="auto">
          <a:xfrm>
            <a:off x="5638800" y="3605213"/>
            <a:ext cx="609600" cy="533400"/>
          </a:xfrm>
          <a:prstGeom prst="rect">
            <a:avLst/>
          </a:prstGeom>
          <a:solidFill>
            <a:srgbClr val="FFCC00"/>
          </a:solidFill>
          <a:ln w="9525">
            <a:solidFill>
              <a:schemeClr val="tx1"/>
            </a:solidFill>
            <a:miter lim="800000"/>
            <a:headEnd/>
            <a:tailEnd/>
          </a:ln>
          <a:effectLst/>
        </p:spPr>
        <p:txBody>
          <a:bodyPr wrap="none" anchor="ctr"/>
          <a:lstStyle/>
          <a:p>
            <a:pPr algn="ctr" eaLnBrk="1" hangingPunct="1"/>
            <a:endParaRPr lang="nl-NL">
              <a:solidFill>
                <a:srgbClr val="FF9900"/>
              </a:solidFill>
            </a:endParaRPr>
          </a:p>
        </p:txBody>
      </p:sp>
      <p:sp>
        <p:nvSpPr>
          <p:cNvPr id="645187" name="Text Box 67"/>
          <p:cNvSpPr txBox="1">
            <a:spLocks noChangeArrowheads="1"/>
          </p:cNvSpPr>
          <p:nvPr/>
        </p:nvSpPr>
        <p:spPr bwMode="auto">
          <a:xfrm>
            <a:off x="5334000" y="4216400"/>
            <a:ext cx="12192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Gateway</a:t>
            </a:r>
          </a:p>
        </p:txBody>
      </p:sp>
      <p:sp>
        <p:nvSpPr>
          <p:cNvPr id="645188" name="Text Box 68"/>
          <p:cNvSpPr txBox="1">
            <a:spLocks noChangeArrowheads="1"/>
          </p:cNvSpPr>
          <p:nvPr/>
        </p:nvSpPr>
        <p:spPr bwMode="auto">
          <a:xfrm>
            <a:off x="6477000" y="1295400"/>
            <a:ext cx="14478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Server</a:t>
            </a:r>
          </a:p>
        </p:txBody>
      </p:sp>
      <p:sp>
        <p:nvSpPr>
          <p:cNvPr id="645189" name="AutoShape 69"/>
          <p:cNvSpPr>
            <a:spLocks noChangeArrowheads="1"/>
          </p:cNvSpPr>
          <p:nvPr/>
        </p:nvSpPr>
        <p:spPr bwMode="auto">
          <a:xfrm>
            <a:off x="6172200" y="3733800"/>
            <a:ext cx="990600" cy="304800"/>
          </a:xfrm>
          <a:prstGeom prst="leftRightArrow">
            <a:avLst>
              <a:gd name="adj1" fmla="val 43750"/>
              <a:gd name="adj2" fmla="val 82755"/>
            </a:avLst>
          </a:prstGeom>
          <a:solidFill>
            <a:srgbClr val="666699"/>
          </a:solidFill>
          <a:ln w="9525">
            <a:solidFill>
              <a:schemeClr val="tx1"/>
            </a:solidFill>
            <a:miter lim="800000"/>
            <a:headEnd/>
            <a:tailEnd/>
          </a:ln>
          <a:effectLst/>
        </p:spPr>
        <p:txBody>
          <a:bodyPr wrap="none" anchor="ctr"/>
          <a:lstStyle/>
          <a:p>
            <a:endParaRPr lang="nl-NL"/>
          </a:p>
        </p:txBody>
      </p:sp>
      <p:sp>
        <p:nvSpPr>
          <p:cNvPr id="645190" name="AutoShape 70"/>
          <p:cNvSpPr>
            <a:spLocks noChangeArrowheads="1"/>
          </p:cNvSpPr>
          <p:nvPr/>
        </p:nvSpPr>
        <p:spPr bwMode="auto">
          <a:xfrm rot="-5400000">
            <a:off x="7962900" y="3009900"/>
            <a:ext cx="685800" cy="304800"/>
          </a:xfrm>
          <a:prstGeom prst="leftRightArrow">
            <a:avLst>
              <a:gd name="adj1" fmla="val 43750"/>
              <a:gd name="adj2" fmla="val 57292"/>
            </a:avLst>
          </a:prstGeom>
          <a:solidFill>
            <a:srgbClr val="666699"/>
          </a:solidFill>
          <a:ln w="9525">
            <a:solidFill>
              <a:schemeClr val="tx1"/>
            </a:solidFill>
            <a:miter lim="800000"/>
            <a:headEnd/>
            <a:tailEnd/>
          </a:ln>
          <a:effectLst/>
        </p:spPr>
        <p:txBody>
          <a:bodyPr wrap="none" anchor="ctr"/>
          <a:lstStyle/>
          <a:p>
            <a:endParaRPr lang="nl-NL"/>
          </a:p>
        </p:txBody>
      </p:sp>
      <p:sp>
        <p:nvSpPr>
          <p:cNvPr id="645191" name="Text Box 71"/>
          <p:cNvSpPr txBox="1">
            <a:spLocks noChangeArrowheads="1"/>
          </p:cNvSpPr>
          <p:nvPr/>
        </p:nvSpPr>
        <p:spPr bwMode="auto">
          <a:xfrm>
            <a:off x="7315200" y="5334000"/>
            <a:ext cx="15240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Internet</a:t>
            </a:r>
          </a:p>
        </p:txBody>
      </p:sp>
      <p:grpSp>
        <p:nvGrpSpPr>
          <p:cNvPr id="645192" name="Group 72"/>
          <p:cNvGrpSpPr>
            <a:grpSpLocks/>
          </p:cNvGrpSpPr>
          <p:nvPr/>
        </p:nvGrpSpPr>
        <p:grpSpPr bwMode="auto">
          <a:xfrm>
            <a:off x="4146550" y="4138613"/>
            <a:ext cx="596900" cy="1052512"/>
            <a:chOff x="2612" y="2832"/>
            <a:chExt cx="376" cy="663"/>
          </a:xfrm>
        </p:grpSpPr>
        <p:sp>
          <p:nvSpPr>
            <p:cNvPr id="645193" name="Oval 73"/>
            <p:cNvSpPr>
              <a:spLocks noChangeArrowheads="1"/>
            </p:cNvSpPr>
            <p:nvPr/>
          </p:nvSpPr>
          <p:spPr bwMode="auto">
            <a:xfrm>
              <a:off x="2768" y="3275"/>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94" name="Oval 74"/>
            <p:cNvSpPr>
              <a:spLocks noChangeArrowheads="1"/>
            </p:cNvSpPr>
            <p:nvPr/>
          </p:nvSpPr>
          <p:spPr bwMode="auto">
            <a:xfrm>
              <a:off x="2612" y="2832"/>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grpSp>
      <p:grpSp>
        <p:nvGrpSpPr>
          <p:cNvPr id="645195" name="Group 75"/>
          <p:cNvGrpSpPr>
            <a:grpSpLocks/>
          </p:cNvGrpSpPr>
          <p:nvPr/>
        </p:nvGrpSpPr>
        <p:grpSpPr bwMode="auto">
          <a:xfrm>
            <a:off x="2209800" y="2995613"/>
            <a:ext cx="1981200" cy="838200"/>
            <a:chOff x="1392" y="2112"/>
            <a:chExt cx="1248" cy="528"/>
          </a:xfrm>
        </p:grpSpPr>
        <p:sp>
          <p:nvSpPr>
            <p:cNvPr id="645196" name="Text Box 76"/>
            <p:cNvSpPr txBox="1">
              <a:spLocks noChangeArrowheads="1"/>
            </p:cNvSpPr>
            <p:nvPr/>
          </p:nvSpPr>
          <p:spPr bwMode="auto">
            <a:xfrm>
              <a:off x="1392" y="2112"/>
              <a:ext cx="1248" cy="412"/>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Communications barrier</a:t>
              </a:r>
            </a:p>
          </p:txBody>
        </p:sp>
        <p:sp>
          <p:nvSpPr>
            <p:cNvPr id="645197" name="Line 77"/>
            <p:cNvSpPr>
              <a:spLocks noChangeShapeType="1"/>
            </p:cNvSpPr>
            <p:nvPr/>
          </p:nvSpPr>
          <p:spPr bwMode="auto">
            <a:xfrm flipV="1">
              <a:off x="1440" y="2352"/>
              <a:ext cx="96" cy="288"/>
            </a:xfrm>
            <a:prstGeom prst="line">
              <a:avLst/>
            </a:prstGeom>
            <a:noFill/>
            <a:ln w="12700">
              <a:solidFill>
                <a:schemeClr val="tx1"/>
              </a:solidFill>
              <a:round/>
              <a:headEnd/>
              <a:tailEnd/>
            </a:ln>
            <a:effectLst/>
          </p:spPr>
          <p:txBody>
            <a:bodyPr/>
            <a:lstStyle/>
            <a:p>
              <a:endParaRPr lang="nl-NL"/>
            </a:p>
          </p:txBody>
        </p:sp>
      </p:grpSp>
      <p:sp>
        <p:nvSpPr>
          <p:cNvPr id="645198" name="Text Box 78"/>
          <p:cNvSpPr txBox="1">
            <a:spLocks noChangeArrowheads="1"/>
          </p:cNvSpPr>
          <p:nvPr/>
        </p:nvSpPr>
        <p:spPr bwMode="auto">
          <a:xfrm>
            <a:off x="5334000" y="2767013"/>
            <a:ext cx="1524000" cy="379412"/>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Sensor field</a:t>
            </a:r>
          </a:p>
        </p:txBody>
      </p:sp>
      <p:sp>
        <p:nvSpPr>
          <p:cNvPr id="645199" name="Line 79"/>
          <p:cNvSpPr>
            <a:spLocks noChangeShapeType="1"/>
          </p:cNvSpPr>
          <p:nvPr/>
        </p:nvSpPr>
        <p:spPr bwMode="auto">
          <a:xfrm>
            <a:off x="6096000" y="3071813"/>
            <a:ext cx="139700" cy="304800"/>
          </a:xfrm>
          <a:prstGeom prst="line">
            <a:avLst/>
          </a:prstGeom>
          <a:noFill/>
          <a:ln w="12700">
            <a:solidFill>
              <a:schemeClr val="tx1"/>
            </a:solidFill>
            <a:round/>
            <a:headEnd/>
            <a:tailEnd/>
          </a:ln>
          <a:effectLst/>
        </p:spPr>
        <p:txBody>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5188"/>
                                        </p:tgtEl>
                                        <p:attrNameLst>
                                          <p:attrName>style.visibility</p:attrName>
                                        </p:attrNameLst>
                                      </p:cBhvr>
                                      <p:to>
                                        <p:strVal val="visible"/>
                                      </p:to>
                                    </p:set>
                                    <p:anim calcmode="lin" valueType="num">
                                      <p:cBhvr>
                                        <p:cTn id="7" dur="500" fill="hold"/>
                                        <p:tgtEl>
                                          <p:spTgt spid="645188"/>
                                        </p:tgtEl>
                                        <p:attrNameLst>
                                          <p:attrName>ppt_w</p:attrName>
                                        </p:attrNameLst>
                                      </p:cBhvr>
                                      <p:tavLst>
                                        <p:tav tm="0">
                                          <p:val>
                                            <p:fltVal val="0"/>
                                          </p:val>
                                        </p:tav>
                                        <p:tav tm="100000">
                                          <p:val>
                                            <p:strVal val="#ppt_w"/>
                                          </p:val>
                                        </p:tav>
                                      </p:tavLst>
                                    </p:anim>
                                    <p:anim calcmode="lin" valueType="num">
                                      <p:cBhvr>
                                        <p:cTn id="8" dur="500" fill="hold"/>
                                        <p:tgtEl>
                                          <p:spTgt spid="645188"/>
                                        </p:tgtEl>
                                        <p:attrNameLst>
                                          <p:attrName>ppt_h</p:attrName>
                                        </p:attrNameLst>
                                      </p:cBhvr>
                                      <p:tavLst>
                                        <p:tav tm="0">
                                          <p:val>
                                            <p:fltVal val="0"/>
                                          </p:val>
                                        </p:tav>
                                        <p:tav tm="100000">
                                          <p:val>
                                            <p:strVal val="#ppt_h"/>
                                          </p:val>
                                        </p:tav>
                                      </p:tavLst>
                                    </p:anim>
                                    <p:animEffect transition="in" filter="fade">
                                      <p:cBhvr>
                                        <p:cTn id="9" dur="500"/>
                                        <p:tgtEl>
                                          <p:spTgt spid="645188"/>
                                        </p:tgtEl>
                                      </p:cBhvr>
                                    </p:animEffect>
                                  </p:childTnLst>
                                </p:cTn>
                              </p:par>
                              <p:par>
                                <p:cTn id="10" presetID="53" presetClass="entr" presetSubtype="0" fill="hold" nodeType="withEffect">
                                  <p:stCondLst>
                                    <p:cond delay="0"/>
                                  </p:stCondLst>
                                  <p:childTnLst>
                                    <p:set>
                                      <p:cBhvr>
                                        <p:cTn id="11" dur="1" fill="hold">
                                          <p:stCondLst>
                                            <p:cond delay="0"/>
                                          </p:stCondLst>
                                        </p:cTn>
                                        <p:tgtEl>
                                          <p:spTgt spid="645176"/>
                                        </p:tgtEl>
                                        <p:attrNameLst>
                                          <p:attrName>style.visibility</p:attrName>
                                        </p:attrNameLst>
                                      </p:cBhvr>
                                      <p:to>
                                        <p:strVal val="visible"/>
                                      </p:to>
                                    </p:set>
                                    <p:anim calcmode="lin" valueType="num">
                                      <p:cBhvr>
                                        <p:cTn id="12" dur="500" fill="hold"/>
                                        <p:tgtEl>
                                          <p:spTgt spid="645176"/>
                                        </p:tgtEl>
                                        <p:attrNameLst>
                                          <p:attrName>ppt_w</p:attrName>
                                        </p:attrNameLst>
                                      </p:cBhvr>
                                      <p:tavLst>
                                        <p:tav tm="0">
                                          <p:val>
                                            <p:fltVal val="0"/>
                                          </p:val>
                                        </p:tav>
                                        <p:tav tm="100000">
                                          <p:val>
                                            <p:strVal val="#ppt_w"/>
                                          </p:val>
                                        </p:tav>
                                      </p:tavLst>
                                    </p:anim>
                                    <p:anim calcmode="lin" valueType="num">
                                      <p:cBhvr>
                                        <p:cTn id="13" dur="500" fill="hold"/>
                                        <p:tgtEl>
                                          <p:spTgt spid="645176"/>
                                        </p:tgtEl>
                                        <p:attrNameLst>
                                          <p:attrName>ppt_h</p:attrName>
                                        </p:attrNameLst>
                                      </p:cBhvr>
                                      <p:tavLst>
                                        <p:tav tm="0">
                                          <p:val>
                                            <p:fltVal val="0"/>
                                          </p:val>
                                        </p:tav>
                                        <p:tav tm="100000">
                                          <p:val>
                                            <p:strVal val="#ppt_h"/>
                                          </p:val>
                                        </p:tav>
                                      </p:tavLst>
                                    </p:anim>
                                    <p:animEffect transition="in" filter="fade">
                                      <p:cBhvr>
                                        <p:cTn id="14" dur="500"/>
                                        <p:tgtEl>
                                          <p:spTgt spid="64517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45190"/>
                                        </p:tgtEl>
                                        <p:attrNameLst>
                                          <p:attrName>style.visibility</p:attrName>
                                        </p:attrNameLst>
                                      </p:cBhvr>
                                      <p:to>
                                        <p:strVal val="visible"/>
                                      </p:to>
                                    </p:set>
                                    <p:anim calcmode="lin" valueType="num">
                                      <p:cBhvr>
                                        <p:cTn id="17" dur="500" fill="hold"/>
                                        <p:tgtEl>
                                          <p:spTgt spid="645190"/>
                                        </p:tgtEl>
                                        <p:attrNameLst>
                                          <p:attrName>ppt_w</p:attrName>
                                        </p:attrNameLst>
                                      </p:cBhvr>
                                      <p:tavLst>
                                        <p:tav tm="0">
                                          <p:val>
                                            <p:fltVal val="0"/>
                                          </p:val>
                                        </p:tav>
                                        <p:tav tm="100000">
                                          <p:val>
                                            <p:strVal val="#ppt_w"/>
                                          </p:val>
                                        </p:tav>
                                      </p:tavLst>
                                    </p:anim>
                                    <p:anim calcmode="lin" valueType="num">
                                      <p:cBhvr>
                                        <p:cTn id="18" dur="500" fill="hold"/>
                                        <p:tgtEl>
                                          <p:spTgt spid="645190"/>
                                        </p:tgtEl>
                                        <p:attrNameLst>
                                          <p:attrName>ppt_h</p:attrName>
                                        </p:attrNameLst>
                                      </p:cBhvr>
                                      <p:tavLst>
                                        <p:tav tm="0">
                                          <p:val>
                                            <p:fltVal val="0"/>
                                          </p:val>
                                        </p:tav>
                                        <p:tav tm="100000">
                                          <p:val>
                                            <p:strVal val="#ppt_h"/>
                                          </p:val>
                                        </p:tav>
                                      </p:tavLst>
                                    </p:anim>
                                    <p:animEffect transition="in" filter="fade">
                                      <p:cBhvr>
                                        <p:cTn id="19" dur="500"/>
                                        <p:tgtEl>
                                          <p:spTgt spid="645190"/>
                                        </p:tgtEl>
                                      </p:cBhvr>
                                    </p:animEffect>
                                  </p:childTnLst>
                                </p:cTn>
                              </p:par>
                              <p:par>
                                <p:cTn id="20" presetID="53" presetClass="entr" presetSubtype="0" fill="hold" nodeType="withEffect">
                                  <p:stCondLst>
                                    <p:cond delay="0"/>
                                  </p:stCondLst>
                                  <p:childTnLst>
                                    <p:set>
                                      <p:cBhvr>
                                        <p:cTn id="21" dur="1" fill="hold">
                                          <p:stCondLst>
                                            <p:cond delay="0"/>
                                          </p:stCondLst>
                                        </p:cTn>
                                        <p:tgtEl>
                                          <p:spTgt spid="645172"/>
                                        </p:tgtEl>
                                        <p:attrNameLst>
                                          <p:attrName>style.visibility</p:attrName>
                                        </p:attrNameLst>
                                      </p:cBhvr>
                                      <p:to>
                                        <p:strVal val="visible"/>
                                      </p:to>
                                    </p:set>
                                    <p:anim calcmode="lin" valueType="num">
                                      <p:cBhvr>
                                        <p:cTn id="22" dur="500" fill="hold"/>
                                        <p:tgtEl>
                                          <p:spTgt spid="645172"/>
                                        </p:tgtEl>
                                        <p:attrNameLst>
                                          <p:attrName>ppt_w</p:attrName>
                                        </p:attrNameLst>
                                      </p:cBhvr>
                                      <p:tavLst>
                                        <p:tav tm="0">
                                          <p:val>
                                            <p:fltVal val="0"/>
                                          </p:val>
                                        </p:tav>
                                        <p:tav tm="100000">
                                          <p:val>
                                            <p:strVal val="#ppt_w"/>
                                          </p:val>
                                        </p:tav>
                                      </p:tavLst>
                                    </p:anim>
                                    <p:anim calcmode="lin" valueType="num">
                                      <p:cBhvr>
                                        <p:cTn id="23" dur="500" fill="hold"/>
                                        <p:tgtEl>
                                          <p:spTgt spid="645172"/>
                                        </p:tgtEl>
                                        <p:attrNameLst>
                                          <p:attrName>ppt_h</p:attrName>
                                        </p:attrNameLst>
                                      </p:cBhvr>
                                      <p:tavLst>
                                        <p:tav tm="0">
                                          <p:val>
                                            <p:fltVal val="0"/>
                                          </p:val>
                                        </p:tav>
                                        <p:tav tm="100000">
                                          <p:val>
                                            <p:strVal val="#ppt_h"/>
                                          </p:val>
                                        </p:tav>
                                      </p:tavLst>
                                    </p:anim>
                                    <p:animEffect transition="in" filter="fade">
                                      <p:cBhvr>
                                        <p:cTn id="24" dur="500"/>
                                        <p:tgtEl>
                                          <p:spTgt spid="64517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45191"/>
                                        </p:tgtEl>
                                        <p:attrNameLst>
                                          <p:attrName>style.visibility</p:attrName>
                                        </p:attrNameLst>
                                      </p:cBhvr>
                                      <p:to>
                                        <p:strVal val="visible"/>
                                      </p:to>
                                    </p:set>
                                    <p:anim calcmode="lin" valueType="num">
                                      <p:cBhvr>
                                        <p:cTn id="27" dur="500" fill="hold"/>
                                        <p:tgtEl>
                                          <p:spTgt spid="645191"/>
                                        </p:tgtEl>
                                        <p:attrNameLst>
                                          <p:attrName>ppt_w</p:attrName>
                                        </p:attrNameLst>
                                      </p:cBhvr>
                                      <p:tavLst>
                                        <p:tav tm="0">
                                          <p:val>
                                            <p:fltVal val="0"/>
                                          </p:val>
                                        </p:tav>
                                        <p:tav tm="100000">
                                          <p:val>
                                            <p:strVal val="#ppt_w"/>
                                          </p:val>
                                        </p:tav>
                                      </p:tavLst>
                                    </p:anim>
                                    <p:anim calcmode="lin" valueType="num">
                                      <p:cBhvr>
                                        <p:cTn id="28" dur="500" fill="hold"/>
                                        <p:tgtEl>
                                          <p:spTgt spid="645191"/>
                                        </p:tgtEl>
                                        <p:attrNameLst>
                                          <p:attrName>ppt_h</p:attrName>
                                        </p:attrNameLst>
                                      </p:cBhvr>
                                      <p:tavLst>
                                        <p:tav tm="0">
                                          <p:val>
                                            <p:fltVal val="0"/>
                                          </p:val>
                                        </p:tav>
                                        <p:tav tm="100000">
                                          <p:val>
                                            <p:strVal val="#ppt_h"/>
                                          </p:val>
                                        </p:tav>
                                      </p:tavLst>
                                    </p:anim>
                                    <p:animEffect transition="in" filter="fade">
                                      <p:cBhvr>
                                        <p:cTn id="29" dur="500"/>
                                        <p:tgtEl>
                                          <p:spTgt spid="64519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645175"/>
                                        </p:tgtEl>
                                        <p:attrNameLst>
                                          <p:attrName>style.visibility</p:attrName>
                                        </p:attrNameLst>
                                      </p:cBhvr>
                                      <p:to>
                                        <p:strVal val="visible"/>
                                      </p:to>
                                    </p:set>
                                    <p:anim calcmode="lin" valueType="num">
                                      <p:cBhvr>
                                        <p:cTn id="34" dur="500" fill="hold"/>
                                        <p:tgtEl>
                                          <p:spTgt spid="645175"/>
                                        </p:tgtEl>
                                        <p:attrNameLst>
                                          <p:attrName>ppt_w</p:attrName>
                                        </p:attrNameLst>
                                      </p:cBhvr>
                                      <p:tavLst>
                                        <p:tav tm="0">
                                          <p:val>
                                            <p:fltVal val="0"/>
                                          </p:val>
                                        </p:tav>
                                        <p:tav tm="100000">
                                          <p:val>
                                            <p:strVal val="#ppt_w"/>
                                          </p:val>
                                        </p:tav>
                                      </p:tavLst>
                                    </p:anim>
                                    <p:anim calcmode="lin" valueType="num">
                                      <p:cBhvr>
                                        <p:cTn id="35" dur="500" fill="hold"/>
                                        <p:tgtEl>
                                          <p:spTgt spid="645175"/>
                                        </p:tgtEl>
                                        <p:attrNameLst>
                                          <p:attrName>ppt_h</p:attrName>
                                        </p:attrNameLst>
                                      </p:cBhvr>
                                      <p:tavLst>
                                        <p:tav tm="0">
                                          <p:val>
                                            <p:fltVal val="0"/>
                                          </p:val>
                                        </p:tav>
                                        <p:tav tm="100000">
                                          <p:val>
                                            <p:strVal val="#ppt_h"/>
                                          </p:val>
                                        </p:tav>
                                      </p:tavLst>
                                    </p:anim>
                                    <p:animEffect transition="in" filter="fade">
                                      <p:cBhvr>
                                        <p:cTn id="36" dur="500"/>
                                        <p:tgtEl>
                                          <p:spTgt spid="645175"/>
                                        </p:tgtEl>
                                      </p:cBhvr>
                                    </p:animEffect>
                                  </p:childTnLst>
                                </p:cTn>
                              </p:par>
                              <p:par>
                                <p:cTn id="37" presetID="53" presetClass="entr" presetSubtype="0" fill="hold" nodeType="withEffect">
                                  <p:stCondLst>
                                    <p:cond delay="0"/>
                                  </p:stCondLst>
                                  <p:childTnLst>
                                    <p:set>
                                      <p:cBhvr>
                                        <p:cTn id="38" dur="1" fill="hold">
                                          <p:stCondLst>
                                            <p:cond delay="0"/>
                                          </p:stCondLst>
                                        </p:cTn>
                                        <p:tgtEl>
                                          <p:spTgt spid="645177"/>
                                        </p:tgtEl>
                                        <p:attrNameLst>
                                          <p:attrName>style.visibility</p:attrName>
                                        </p:attrNameLst>
                                      </p:cBhvr>
                                      <p:to>
                                        <p:strVal val="visible"/>
                                      </p:to>
                                    </p:set>
                                    <p:anim calcmode="lin" valueType="num">
                                      <p:cBhvr>
                                        <p:cTn id="39" dur="500" fill="hold"/>
                                        <p:tgtEl>
                                          <p:spTgt spid="645177"/>
                                        </p:tgtEl>
                                        <p:attrNameLst>
                                          <p:attrName>ppt_w</p:attrName>
                                        </p:attrNameLst>
                                      </p:cBhvr>
                                      <p:tavLst>
                                        <p:tav tm="0">
                                          <p:val>
                                            <p:fltVal val="0"/>
                                          </p:val>
                                        </p:tav>
                                        <p:tav tm="100000">
                                          <p:val>
                                            <p:strVal val="#ppt_w"/>
                                          </p:val>
                                        </p:tav>
                                      </p:tavLst>
                                    </p:anim>
                                    <p:anim calcmode="lin" valueType="num">
                                      <p:cBhvr>
                                        <p:cTn id="40" dur="500" fill="hold"/>
                                        <p:tgtEl>
                                          <p:spTgt spid="645177"/>
                                        </p:tgtEl>
                                        <p:attrNameLst>
                                          <p:attrName>ppt_h</p:attrName>
                                        </p:attrNameLst>
                                      </p:cBhvr>
                                      <p:tavLst>
                                        <p:tav tm="0">
                                          <p:val>
                                            <p:fltVal val="0"/>
                                          </p:val>
                                        </p:tav>
                                        <p:tav tm="100000">
                                          <p:val>
                                            <p:strVal val="#ppt_h"/>
                                          </p:val>
                                        </p:tav>
                                      </p:tavLst>
                                    </p:anim>
                                    <p:animEffect transition="in" filter="fade">
                                      <p:cBhvr>
                                        <p:cTn id="41" dur="500"/>
                                        <p:tgtEl>
                                          <p:spTgt spid="64517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0" fill="hold" nodeType="clickEffect">
                                  <p:stCondLst>
                                    <p:cond delay="0"/>
                                  </p:stCondLst>
                                  <p:childTnLst>
                                    <p:anim calcmode="lin" valueType="num">
                                      <p:cBhvr>
                                        <p:cTn id="45" dur="500"/>
                                        <p:tgtEl>
                                          <p:spTgt spid="645177"/>
                                        </p:tgtEl>
                                        <p:attrNameLst>
                                          <p:attrName>ppt_w</p:attrName>
                                        </p:attrNameLst>
                                      </p:cBhvr>
                                      <p:tavLst>
                                        <p:tav tm="0">
                                          <p:val>
                                            <p:strVal val="ppt_w"/>
                                          </p:val>
                                        </p:tav>
                                        <p:tav tm="100000">
                                          <p:val>
                                            <p:fltVal val="0"/>
                                          </p:val>
                                        </p:tav>
                                      </p:tavLst>
                                    </p:anim>
                                    <p:anim calcmode="lin" valueType="num">
                                      <p:cBhvr>
                                        <p:cTn id="46" dur="500"/>
                                        <p:tgtEl>
                                          <p:spTgt spid="645177"/>
                                        </p:tgtEl>
                                        <p:attrNameLst>
                                          <p:attrName>ppt_h</p:attrName>
                                        </p:attrNameLst>
                                      </p:cBhvr>
                                      <p:tavLst>
                                        <p:tav tm="0">
                                          <p:val>
                                            <p:strVal val="ppt_h"/>
                                          </p:val>
                                        </p:tav>
                                        <p:tav tm="100000">
                                          <p:val>
                                            <p:fltVal val="0"/>
                                          </p:val>
                                        </p:tav>
                                      </p:tavLst>
                                    </p:anim>
                                    <p:animEffect transition="out" filter="fade">
                                      <p:cBhvr>
                                        <p:cTn id="47" dur="500"/>
                                        <p:tgtEl>
                                          <p:spTgt spid="645177"/>
                                        </p:tgtEl>
                                      </p:cBhvr>
                                    </p:animEffect>
                                    <p:set>
                                      <p:cBhvr>
                                        <p:cTn id="48" dur="1" fill="hold">
                                          <p:stCondLst>
                                            <p:cond delay="499"/>
                                          </p:stCondLst>
                                        </p:cTn>
                                        <p:tgtEl>
                                          <p:spTgt spid="645177"/>
                                        </p:tgtEl>
                                        <p:attrNameLst>
                                          <p:attrName>style.visibility</p:attrName>
                                        </p:attrNameLst>
                                      </p:cBhvr>
                                      <p:to>
                                        <p:strVal val="hidden"/>
                                      </p:to>
                                    </p:set>
                                  </p:childTnLst>
                                </p:cTn>
                              </p:par>
                            </p:childTnLst>
                          </p:cTn>
                        </p:par>
                        <p:par>
                          <p:cTn id="49" fill="hold">
                            <p:stCondLst>
                              <p:cond delay="500"/>
                            </p:stCondLst>
                            <p:childTnLst>
                              <p:par>
                                <p:cTn id="50" presetID="53" presetClass="entr" presetSubtype="0" fill="hold" grpId="0" nodeType="afterEffect">
                                  <p:stCondLst>
                                    <p:cond delay="0"/>
                                  </p:stCondLst>
                                  <p:childTnLst>
                                    <p:set>
                                      <p:cBhvr>
                                        <p:cTn id="51" dur="1" fill="hold">
                                          <p:stCondLst>
                                            <p:cond delay="0"/>
                                          </p:stCondLst>
                                        </p:cTn>
                                        <p:tgtEl>
                                          <p:spTgt spid="645186"/>
                                        </p:tgtEl>
                                        <p:attrNameLst>
                                          <p:attrName>style.visibility</p:attrName>
                                        </p:attrNameLst>
                                      </p:cBhvr>
                                      <p:to>
                                        <p:strVal val="visible"/>
                                      </p:to>
                                    </p:set>
                                    <p:anim calcmode="lin" valueType="num">
                                      <p:cBhvr>
                                        <p:cTn id="52" dur="500" fill="hold"/>
                                        <p:tgtEl>
                                          <p:spTgt spid="645186"/>
                                        </p:tgtEl>
                                        <p:attrNameLst>
                                          <p:attrName>ppt_w</p:attrName>
                                        </p:attrNameLst>
                                      </p:cBhvr>
                                      <p:tavLst>
                                        <p:tav tm="0">
                                          <p:val>
                                            <p:fltVal val="0"/>
                                          </p:val>
                                        </p:tav>
                                        <p:tav tm="100000">
                                          <p:val>
                                            <p:strVal val="#ppt_w"/>
                                          </p:val>
                                        </p:tav>
                                      </p:tavLst>
                                    </p:anim>
                                    <p:anim calcmode="lin" valueType="num">
                                      <p:cBhvr>
                                        <p:cTn id="53" dur="500" fill="hold"/>
                                        <p:tgtEl>
                                          <p:spTgt spid="645186"/>
                                        </p:tgtEl>
                                        <p:attrNameLst>
                                          <p:attrName>ppt_h</p:attrName>
                                        </p:attrNameLst>
                                      </p:cBhvr>
                                      <p:tavLst>
                                        <p:tav tm="0">
                                          <p:val>
                                            <p:fltVal val="0"/>
                                          </p:val>
                                        </p:tav>
                                        <p:tav tm="100000">
                                          <p:val>
                                            <p:strVal val="#ppt_h"/>
                                          </p:val>
                                        </p:tav>
                                      </p:tavLst>
                                    </p:anim>
                                    <p:animEffect transition="in" filter="fade">
                                      <p:cBhvr>
                                        <p:cTn id="54" dur="500"/>
                                        <p:tgtEl>
                                          <p:spTgt spid="645186"/>
                                        </p:tgtEl>
                                      </p:cBhvr>
                                    </p:animEffect>
                                  </p:childTnLst>
                                </p:cTn>
                              </p:par>
                              <p:par>
                                <p:cTn id="55" presetID="53" presetClass="entr" presetSubtype="0" fill="hold" nodeType="withEffect">
                                  <p:stCondLst>
                                    <p:cond delay="0"/>
                                  </p:stCondLst>
                                  <p:childTnLst>
                                    <p:set>
                                      <p:cBhvr>
                                        <p:cTn id="56" dur="1" fill="hold">
                                          <p:stCondLst>
                                            <p:cond delay="0"/>
                                          </p:stCondLst>
                                        </p:cTn>
                                        <p:tgtEl>
                                          <p:spTgt spid="645187"/>
                                        </p:tgtEl>
                                        <p:attrNameLst>
                                          <p:attrName>style.visibility</p:attrName>
                                        </p:attrNameLst>
                                      </p:cBhvr>
                                      <p:to>
                                        <p:strVal val="visible"/>
                                      </p:to>
                                    </p:set>
                                    <p:anim calcmode="lin" valueType="num">
                                      <p:cBhvr>
                                        <p:cTn id="57" dur="500" fill="hold"/>
                                        <p:tgtEl>
                                          <p:spTgt spid="645187"/>
                                        </p:tgtEl>
                                        <p:attrNameLst>
                                          <p:attrName>ppt_w</p:attrName>
                                        </p:attrNameLst>
                                      </p:cBhvr>
                                      <p:tavLst>
                                        <p:tav tm="0">
                                          <p:val>
                                            <p:fltVal val="0"/>
                                          </p:val>
                                        </p:tav>
                                        <p:tav tm="100000">
                                          <p:val>
                                            <p:strVal val="#ppt_w"/>
                                          </p:val>
                                        </p:tav>
                                      </p:tavLst>
                                    </p:anim>
                                    <p:anim calcmode="lin" valueType="num">
                                      <p:cBhvr>
                                        <p:cTn id="58" dur="500" fill="hold"/>
                                        <p:tgtEl>
                                          <p:spTgt spid="645187"/>
                                        </p:tgtEl>
                                        <p:attrNameLst>
                                          <p:attrName>ppt_h</p:attrName>
                                        </p:attrNameLst>
                                      </p:cBhvr>
                                      <p:tavLst>
                                        <p:tav tm="0">
                                          <p:val>
                                            <p:fltVal val="0"/>
                                          </p:val>
                                        </p:tav>
                                        <p:tav tm="100000">
                                          <p:val>
                                            <p:strVal val="#ppt_h"/>
                                          </p:val>
                                        </p:tav>
                                      </p:tavLst>
                                    </p:anim>
                                    <p:animEffect transition="in" filter="fade">
                                      <p:cBhvr>
                                        <p:cTn id="59" dur="500"/>
                                        <p:tgtEl>
                                          <p:spTgt spid="645187"/>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645189"/>
                                        </p:tgtEl>
                                        <p:attrNameLst>
                                          <p:attrName>style.visibility</p:attrName>
                                        </p:attrNameLst>
                                      </p:cBhvr>
                                      <p:to>
                                        <p:strVal val="visible"/>
                                      </p:to>
                                    </p:set>
                                    <p:anim calcmode="lin" valueType="num">
                                      <p:cBhvr>
                                        <p:cTn id="62" dur="500" fill="hold"/>
                                        <p:tgtEl>
                                          <p:spTgt spid="645189"/>
                                        </p:tgtEl>
                                        <p:attrNameLst>
                                          <p:attrName>ppt_w</p:attrName>
                                        </p:attrNameLst>
                                      </p:cBhvr>
                                      <p:tavLst>
                                        <p:tav tm="0">
                                          <p:val>
                                            <p:fltVal val="0"/>
                                          </p:val>
                                        </p:tav>
                                        <p:tav tm="100000">
                                          <p:val>
                                            <p:strVal val="#ppt_w"/>
                                          </p:val>
                                        </p:tav>
                                      </p:tavLst>
                                    </p:anim>
                                    <p:anim calcmode="lin" valueType="num">
                                      <p:cBhvr>
                                        <p:cTn id="63" dur="500" fill="hold"/>
                                        <p:tgtEl>
                                          <p:spTgt spid="645189"/>
                                        </p:tgtEl>
                                        <p:attrNameLst>
                                          <p:attrName>ppt_h</p:attrName>
                                        </p:attrNameLst>
                                      </p:cBhvr>
                                      <p:tavLst>
                                        <p:tav tm="0">
                                          <p:val>
                                            <p:fltVal val="0"/>
                                          </p:val>
                                        </p:tav>
                                        <p:tav tm="100000">
                                          <p:val>
                                            <p:strVal val="#ppt_h"/>
                                          </p:val>
                                        </p:tav>
                                      </p:tavLst>
                                    </p:anim>
                                    <p:animEffect transition="in" filter="fade">
                                      <p:cBhvr>
                                        <p:cTn id="64" dur="500"/>
                                        <p:tgtEl>
                                          <p:spTgt spid="64518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645165"/>
                                        </p:tgtEl>
                                        <p:attrNameLst>
                                          <p:attrName>style.visibility</p:attrName>
                                        </p:attrNameLst>
                                      </p:cBhvr>
                                      <p:to>
                                        <p:strVal val="visible"/>
                                      </p:to>
                                    </p:set>
                                    <p:anim calcmode="lin" valueType="num">
                                      <p:cBhvr>
                                        <p:cTn id="69" dur="500" fill="hold"/>
                                        <p:tgtEl>
                                          <p:spTgt spid="645165"/>
                                        </p:tgtEl>
                                        <p:attrNameLst>
                                          <p:attrName>ppt_w</p:attrName>
                                        </p:attrNameLst>
                                      </p:cBhvr>
                                      <p:tavLst>
                                        <p:tav tm="0">
                                          <p:val>
                                            <p:fltVal val="0"/>
                                          </p:val>
                                        </p:tav>
                                        <p:tav tm="100000">
                                          <p:val>
                                            <p:strVal val="#ppt_w"/>
                                          </p:val>
                                        </p:tav>
                                      </p:tavLst>
                                    </p:anim>
                                    <p:anim calcmode="lin" valueType="num">
                                      <p:cBhvr>
                                        <p:cTn id="70" dur="500" fill="hold"/>
                                        <p:tgtEl>
                                          <p:spTgt spid="645165"/>
                                        </p:tgtEl>
                                        <p:attrNameLst>
                                          <p:attrName>ppt_h</p:attrName>
                                        </p:attrNameLst>
                                      </p:cBhvr>
                                      <p:tavLst>
                                        <p:tav tm="0">
                                          <p:val>
                                            <p:fltVal val="0"/>
                                          </p:val>
                                        </p:tav>
                                        <p:tav tm="100000">
                                          <p:val>
                                            <p:strVal val="#ppt_h"/>
                                          </p:val>
                                        </p:tav>
                                      </p:tavLst>
                                    </p:anim>
                                    <p:animEffect transition="in" filter="fade">
                                      <p:cBhvr>
                                        <p:cTn id="71" dur="500"/>
                                        <p:tgtEl>
                                          <p:spTgt spid="645165"/>
                                        </p:tgtEl>
                                      </p:cBhvr>
                                    </p:animEffect>
                                  </p:childTnLst>
                                </p:cTn>
                              </p:par>
                            </p:childTnLst>
                          </p:cTn>
                        </p:par>
                      </p:childTnLst>
                    </p:cTn>
                  </p:par>
                  <p:par>
                    <p:cTn id="72" fill="hold">
                      <p:stCondLst>
                        <p:cond delay="indefinite"/>
                      </p:stCondLst>
                      <p:childTnLst>
                        <p:par>
                          <p:cTn id="73" fill="hold">
                            <p:stCondLst>
                              <p:cond delay="0"/>
                            </p:stCondLst>
                            <p:childTnLst>
                              <p:par>
                                <p:cTn id="74" presetID="11" presetClass="exit" presetSubtype="0" fill="hold" grpId="1" nodeType="clickEffect">
                                  <p:stCondLst>
                                    <p:cond delay="0"/>
                                  </p:stCondLst>
                                  <p:childTnLst>
                                    <p:anim calcmode="discrete" valueType="str">
                                      <p:cBhvr>
                                        <p:cTn id="75" dur="1000"/>
                                        <p:tgtEl>
                                          <p:spTgt spid="645165"/>
                                        </p:tgtEl>
                                        <p:attrNameLst>
                                          <p:attrName>style.visibility</p:attrName>
                                        </p:attrNameLst>
                                      </p:cBhvr>
                                      <p:tavLst>
                                        <p:tav tm="0">
                                          <p:val>
                                            <p:strVal val="hidden"/>
                                          </p:val>
                                        </p:tav>
                                        <p:tav tm="50000">
                                          <p:val>
                                            <p:strVal val="visible"/>
                                          </p:val>
                                        </p:tav>
                                      </p:tavLst>
                                    </p:anim>
                                    <p:set>
                                      <p:cBhvr>
                                        <p:cTn id="76" dur="1" fill="hold">
                                          <p:stCondLst>
                                            <p:cond delay="999"/>
                                          </p:stCondLst>
                                        </p:cTn>
                                        <p:tgtEl>
                                          <p:spTgt spid="64516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645164"/>
                                        </p:tgtEl>
                                        <p:attrNameLst>
                                          <p:attrName>style.visibility</p:attrName>
                                        </p:attrNameLst>
                                      </p:cBhvr>
                                      <p:to>
                                        <p:strVal val="visible"/>
                                      </p:to>
                                    </p:set>
                                    <p:anim calcmode="lin" valueType="num">
                                      <p:cBhvr>
                                        <p:cTn id="81" dur="500" fill="hold"/>
                                        <p:tgtEl>
                                          <p:spTgt spid="645164"/>
                                        </p:tgtEl>
                                        <p:attrNameLst>
                                          <p:attrName>ppt_w</p:attrName>
                                        </p:attrNameLst>
                                      </p:cBhvr>
                                      <p:tavLst>
                                        <p:tav tm="0">
                                          <p:val>
                                            <p:fltVal val="0"/>
                                          </p:val>
                                        </p:tav>
                                        <p:tav tm="100000">
                                          <p:val>
                                            <p:strVal val="#ppt_w"/>
                                          </p:val>
                                        </p:tav>
                                      </p:tavLst>
                                    </p:anim>
                                    <p:anim calcmode="lin" valueType="num">
                                      <p:cBhvr>
                                        <p:cTn id="82" dur="500" fill="hold"/>
                                        <p:tgtEl>
                                          <p:spTgt spid="645164"/>
                                        </p:tgtEl>
                                        <p:attrNameLst>
                                          <p:attrName>ppt_h</p:attrName>
                                        </p:attrNameLst>
                                      </p:cBhvr>
                                      <p:tavLst>
                                        <p:tav tm="0">
                                          <p:val>
                                            <p:fltVal val="0"/>
                                          </p:val>
                                        </p:tav>
                                        <p:tav tm="100000">
                                          <p:val>
                                            <p:strVal val="#ppt_h"/>
                                          </p:val>
                                        </p:tav>
                                      </p:tavLst>
                                    </p:anim>
                                    <p:animEffect transition="in" filter="fade">
                                      <p:cBhvr>
                                        <p:cTn id="83" dur="500"/>
                                        <p:tgtEl>
                                          <p:spTgt spid="64516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nodeType="clickEffect">
                                  <p:stCondLst>
                                    <p:cond delay="0"/>
                                  </p:stCondLst>
                                  <p:childTnLst>
                                    <p:set>
                                      <p:cBhvr>
                                        <p:cTn id="87" dur="1" fill="hold">
                                          <p:stCondLst>
                                            <p:cond delay="0"/>
                                          </p:stCondLst>
                                        </p:cTn>
                                        <p:tgtEl>
                                          <p:spTgt spid="645192"/>
                                        </p:tgtEl>
                                        <p:attrNameLst>
                                          <p:attrName>style.visibility</p:attrName>
                                        </p:attrNameLst>
                                      </p:cBhvr>
                                      <p:to>
                                        <p:strVal val="visible"/>
                                      </p:to>
                                    </p:set>
                                    <p:anim calcmode="lin" valueType="num">
                                      <p:cBhvr>
                                        <p:cTn id="88" dur="500" fill="hold"/>
                                        <p:tgtEl>
                                          <p:spTgt spid="645192"/>
                                        </p:tgtEl>
                                        <p:attrNameLst>
                                          <p:attrName>ppt_w</p:attrName>
                                        </p:attrNameLst>
                                      </p:cBhvr>
                                      <p:tavLst>
                                        <p:tav tm="0">
                                          <p:val>
                                            <p:fltVal val="0"/>
                                          </p:val>
                                        </p:tav>
                                        <p:tav tm="100000">
                                          <p:val>
                                            <p:strVal val="#ppt_w"/>
                                          </p:val>
                                        </p:tav>
                                      </p:tavLst>
                                    </p:anim>
                                    <p:anim calcmode="lin" valueType="num">
                                      <p:cBhvr>
                                        <p:cTn id="89" dur="500" fill="hold"/>
                                        <p:tgtEl>
                                          <p:spTgt spid="645192"/>
                                        </p:tgtEl>
                                        <p:attrNameLst>
                                          <p:attrName>ppt_h</p:attrName>
                                        </p:attrNameLst>
                                      </p:cBhvr>
                                      <p:tavLst>
                                        <p:tav tm="0">
                                          <p:val>
                                            <p:fltVal val="0"/>
                                          </p:val>
                                        </p:tav>
                                        <p:tav tm="100000">
                                          <p:val>
                                            <p:strVal val="#ppt_h"/>
                                          </p:val>
                                        </p:tav>
                                      </p:tavLst>
                                    </p:anim>
                                    <p:animEffect transition="in" filter="fade">
                                      <p:cBhvr>
                                        <p:cTn id="90" dur="500"/>
                                        <p:tgtEl>
                                          <p:spTgt spid="645192"/>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nodeType="clickEffect">
                                  <p:stCondLst>
                                    <p:cond delay="0"/>
                                  </p:stCondLst>
                                  <p:childTnLst>
                                    <p:set>
                                      <p:cBhvr>
                                        <p:cTn id="94" dur="1" fill="hold">
                                          <p:stCondLst>
                                            <p:cond delay="0"/>
                                          </p:stCondLst>
                                        </p:cTn>
                                        <p:tgtEl>
                                          <p:spTgt spid="645167"/>
                                        </p:tgtEl>
                                        <p:attrNameLst>
                                          <p:attrName>style.visibility</p:attrName>
                                        </p:attrNameLst>
                                      </p:cBhvr>
                                      <p:to>
                                        <p:strVal val="visible"/>
                                      </p:to>
                                    </p:set>
                                    <p:anim calcmode="lin" valueType="num">
                                      <p:cBhvr>
                                        <p:cTn id="95" dur="500" fill="hold"/>
                                        <p:tgtEl>
                                          <p:spTgt spid="645167"/>
                                        </p:tgtEl>
                                        <p:attrNameLst>
                                          <p:attrName>ppt_w</p:attrName>
                                        </p:attrNameLst>
                                      </p:cBhvr>
                                      <p:tavLst>
                                        <p:tav tm="0">
                                          <p:val>
                                            <p:fltVal val="0"/>
                                          </p:val>
                                        </p:tav>
                                        <p:tav tm="100000">
                                          <p:val>
                                            <p:strVal val="#ppt_w"/>
                                          </p:val>
                                        </p:tav>
                                      </p:tavLst>
                                    </p:anim>
                                    <p:anim calcmode="lin" valueType="num">
                                      <p:cBhvr>
                                        <p:cTn id="96" dur="500" fill="hold"/>
                                        <p:tgtEl>
                                          <p:spTgt spid="645167"/>
                                        </p:tgtEl>
                                        <p:attrNameLst>
                                          <p:attrName>ppt_h</p:attrName>
                                        </p:attrNameLst>
                                      </p:cBhvr>
                                      <p:tavLst>
                                        <p:tav tm="0">
                                          <p:val>
                                            <p:fltVal val="0"/>
                                          </p:val>
                                        </p:tav>
                                        <p:tav tm="100000">
                                          <p:val>
                                            <p:strVal val="#ppt_h"/>
                                          </p:val>
                                        </p:tav>
                                      </p:tavLst>
                                    </p:anim>
                                    <p:animEffect transition="in" filter="fade">
                                      <p:cBhvr>
                                        <p:cTn id="97" dur="500"/>
                                        <p:tgtEl>
                                          <p:spTgt spid="645167"/>
                                        </p:tgtEl>
                                      </p:cBhvr>
                                    </p:animEffect>
                                  </p:childTnLst>
                                </p:cTn>
                              </p:par>
                            </p:childTnLst>
                          </p:cTn>
                        </p:par>
                      </p:childTnLst>
                    </p:cTn>
                  </p:par>
                  <p:par>
                    <p:cTn id="98" fill="hold">
                      <p:stCondLst>
                        <p:cond delay="indefinite"/>
                      </p:stCondLst>
                      <p:childTnLst>
                        <p:par>
                          <p:cTn id="99" fill="hold">
                            <p:stCondLst>
                              <p:cond delay="0"/>
                            </p:stCondLst>
                            <p:childTnLst>
                              <p:par>
                                <p:cTn id="100" presetID="11" presetClass="exit" presetSubtype="0" fill="hold" nodeType="clickEffect">
                                  <p:stCondLst>
                                    <p:cond delay="0"/>
                                  </p:stCondLst>
                                  <p:childTnLst>
                                    <p:anim calcmode="discrete" valueType="str">
                                      <p:cBhvr>
                                        <p:cTn id="101" dur="1000"/>
                                        <p:tgtEl>
                                          <p:spTgt spid="645167"/>
                                        </p:tgtEl>
                                        <p:attrNameLst>
                                          <p:attrName>style.visibility</p:attrName>
                                        </p:attrNameLst>
                                      </p:cBhvr>
                                      <p:tavLst>
                                        <p:tav tm="0">
                                          <p:val>
                                            <p:strVal val="hidden"/>
                                          </p:val>
                                        </p:tav>
                                        <p:tav tm="50000">
                                          <p:val>
                                            <p:strVal val="visible"/>
                                          </p:val>
                                        </p:tav>
                                      </p:tavLst>
                                    </p:anim>
                                    <p:set>
                                      <p:cBhvr>
                                        <p:cTn id="102" dur="1" fill="hold">
                                          <p:stCondLst>
                                            <p:cond delay="999"/>
                                          </p:stCondLst>
                                        </p:cTn>
                                        <p:tgtEl>
                                          <p:spTgt spid="64516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nodeType="clickEffect">
                                  <p:stCondLst>
                                    <p:cond delay="0"/>
                                  </p:stCondLst>
                                  <p:childTnLst>
                                    <p:set>
                                      <p:cBhvr>
                                        <p:cTn id="106" dur="1" fill="hold">
                                          <p:stCondLst>
                                            <p:cond delay="0"/>
                                          </p:stCondLst>
                                        </p:cTn>
                                        <p:tgtEl>
                                          <p:spTgt spid="645160"/>
                                        </p:tgtEl>
                                        <p:attrNameLst>
                                          <p:attrName>style.visibility</p:attrName>
                                        </p:attrNameLst>
                                      </p:cBhvr>
                                      <p:to>
                                        <p:strVal val="visible"/>
                                      </p:to>
                                    </p:set>
                                    <p:anim calcmode="lin" valueType="num">
                                      <p:cBhvr>
                                        <p:cTn id="107" dur="500" fill="hold"/>
                                        <p:tgtEl>
                                          <p:spTgt spid="645160"/>
                                        </p:tgtEl>
                                        <p:attrNameLst>
                                          <p:attrName>ppt_w</p:attrName>
                                        </p:attrNameLst>
                                      </p:cBhvr>
                                      <p:tavLst>
                                        <p:tav tm="0">
                                          <p:val>
                                            <p:fltVal val="0"/>
                                          </p:val>
                                        </p:tav>
                                        <p:tav tm="100000">
                                          <p:val>
                                            <p:strVal val="#ppt_w"/>
                                          </p:val>
                                        </p:tav>
                                      </p:tavLst>
                                    </p:anim>
                                    <p:anim calcmode="lin" valueType="num">
                                      <p:cBhvr>
                                        <p:cTn id="108" dur="500" fill="hold"/>
                                        <p:tgtEl>
                                          <p:spTgt spid="645160"/>
                                        </p:tgtEl>
                                        <p:attrNameLst>
                                          <p:attrName>ppt_h</p:attrName>
                                        </p:attrNameLst>
                                      </p:cBhvr>
                                      <p:tavLst>
                                        <p:tav tm="0">
                                          <p:val>
                                            <p:fltVal val="0"/>
                                          </p:val>
                                        </p:tav>
                                        <p:tav tm="100000">
                                          <p:val>
                                            <p:strVal val="#ppt_h"/>
                                          </p:val>
                                        </p:tav>
                                      </p:tavLst>
                                    </p:anim>
                                    <p:animEffect transition="in" filter="fade">
                                      <p:cBhvr>
                                        <p:cTn id="109" dur="500"/>
                                        <p:tgtEl>
                                          <p:spTgt spid="645160"/>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0" fill="hold" nodeType="clickEffect">
                                  <p:stCondLst>
                                    <p:cond delay="0"/>
                                  </p:stCondLst>
                                  <p:childTnLst>
                                    <p:set>
                                      <p:cBhvr>
                                        <p:cTn id="113" dur="1" fill="hold">
                                          <p:stCondLst>
                                            <p:cond delay="0"/>
                                          </p:stCondLst>
                                        </p:cTn>
                                        <p:tgtEl>
                                          <p:spTgt spid="645135"/>
                                        </p:tgtEl>
                                        <p:attrNameLst>
                                          <p:attrName>style.visibility</p:attrName>
                                        </p:attrNameLst>
                                      </p:cBhvr>
                                      <p:to>
                                        <p:strVal val="visible"/>
                                      </p:to>
                                    </p:set>
                                    <p:anim calcmode="lin" valueType="num">
                                      <p:cBhvr>
                                        <p:cTn id="114" dur="500" fill="hold"/>
                                        <p:tgtEl>
                                          <p:spTgt spid="645135"/>
                                        </p:tgtEl>
                                        <p:attrNameLst>
                                          <p:attrName>ppt_w</p:attrName>
                                        </p:attrNameLst>
                                      </p:cBhvr>
                                      <p:tavLst>
                                        <p:tav tm="0">
                                          <p:val>
                                            <p:fltVal val="0"/>
                                          </p:val>
                                        </p:tav>
                                        <p:tav tm="100000">
                                          <p:val>
                                            <p:strVal val="#ppt_w"/>
                                          </p:val>
                                        </p:tav>
                                      </p:tavLst>
                                    </p:anim>
                                    <p:anim calcmode="lin" valueType="num">
                                      <p:cBhvr>
                                        <p:cTn id="115" dur="500" fill="hold"/>
                                        <p:tgtEl>
                                          <p:spTgt spid="645135"/>
                                        </p:tgtEl>
                                        <p:attrNameLst>
                                          <p:attrName>ppt_h</p:attrName>
                                        </p:attrNameLst>
                                      </p:cBhvr>
                                      <p:tavLst>
                                        <p:tav tm="0">
                                          <p:val>
                                            <p:fltVal val="0"/>
                                          </p:val>
                                        </p:tav>
                                        <p:tav tm="100000">
                                          <p:val>
                                            <p:strVal val="#ppt_h"/>
                                          </p:val>
                                        </p:tav>
                                      </p:tavLst>
                                    </p:anim>
                                    <p:animEffect transition="in" filter="fade">
                                      <p:cBhvr>
                                        <p:cTn id="116" dur="500"/>
                                        <p:tgtEl>
                                          <p:spTgt spid="645135"/>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645132"/>
                                        </p:tgtEl>
                                        <p:attrNameLst>
                                          <p:attrName>style.visibility</p:attrName>
                                        </p:attrNameLst>
                                      </p:cBhvr>
                                      <p:to>
                                        <p:strVal val="visible"/>
                                      </p:to>
                                    </p:set>
                                    <p:anim calcmode="lin" valueType="num">
                                      <p:cBhvr>
                                        <p:cTn id="121" dur="500" fill="hold"/>
                                        <p:tgtEl>
                                          <p:spTgt spid="645132"/>
                                        </p:tgtEl>
                                        <p:attrNameLst>
                                          <p:attrName>ppt_w</p:attrName>
                                        </p:attrNameLst>
                                      </p:cBhvr>
                                      <p:tavLst>
                                        <p:tav tm="0">
                                          <p:val>
                                            <p:fltVal val="0"/>
                                          </p:val>
                                        </p:tav>
                                        <p:tav tm="100000">
                                          <p:val>
                                            <p:strVal val="#ppt_w"/>
                                          </p:val>
                                        </p:tav>
                                      </p:tavLst>
                                    </p:anim>
                                    <p:anim calcmode="lin" valueType="num">
                                      <p:cBhvr>
                                        <p:cTn id="122" dur="500" fill="hold"/>
                                        <p:tgtEl>
                                          <p:spTgt spid="645132"/>
                                        </p:tgtEl>
                                        <p:attrNameLst>
                                          <p:attrName>ppt_h</p:attrName>
                                        </p:attrNameLst>
                                      </p:cBhvr>
                                      <p:tavLst>
                                        <p:tav tm="0">
                                          <p:val>
                                            <p:fltVal val="0"/>
                                          </p:val>
                                        </p:tav>
                                        <p:tav tm="100000">
                                          <p:val>
                                            <p:strVal val="#ppt_h"/>
                                          </p:val>
                                        </p:tav>
                                      </p:tavLst>
                                    </p:anim>
                                    <p:animEffect transition="in" filter="fade">
                                      <p:cBhvr>
                                        <p:cTn id="123" dur="500"/>
                                        <p:tgtEl>
                                          <p:spTgt spid="645132"/>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645173"/>
                                        </p:tgtEl>
                                        <p:attrNameLst>
                                          <p:attrName>style.visibility</p:attrName>
                                        </p:attrNameLst>
                                      </p:cBhvr>
                                      <p:to>
                                        <p:strVal val="visible"/>
                                      </p:to>
                                    </p:set>
                                    <p:anim calcmode="lin" valueType="num">
                                      <p:cBhvr>
                                        <p:cTn id="126" dur="500" fill="hold"/>
                                        <p:tgtEl>
                                          <p:spTgt spid="645173"/>
                                        </p:tgtEl>
                                        <p:attrNameLst>
                                          <p:attrName>ppt_w</p:attrName>
                                        </p:attrNameLst>
                                      </p:cBhvr>
                                      <p:tavLst>
                                        <p:tav tm="0">
                                          <p:val>
                                            <p:fltVal val="0"/>
                                          </p:val>
                                        </p:tav>
                                        <p:tav tm="100000">
                                          <p:val>
                                            <p:strVal val="#ppt_w"/>
                                          </p:val>
                                        </p:tav>
                                      </p:tavLst>
                                    </p:anim>
                                    <p:anim calcmode="lin" valueType="num">
                                      <p:cBhvr>
                                        <p:cTn id="127" dur="500" fill="hold"/>
                                        <p:tgtEl>
                                          <p:spTgt spid="645173"/>
                                        </p:tgtEl>
                                        <p:attrNameLst>
                                          <p:attrName>ppt_h</p:attrName>
                                        </p:attrNameLst>
                                      </p:cBhvr>
                                      <p:tavLst>
                                        <p:tav tm="0">
                                          <p:val>
                                            <p:fltVal val="0"/>
                                          </p:val>
                                        </p:tav>
                                        <p:tav tm="100000">
                                          <p:val>
                                            <p:strVal val="#ppt_h"/>
                                          </p:val>
                                        </p:tav>
                                      </p:tavLst>
                                    </p:anim>
                                    <p:animEffect transition="in" filter="fade">
                                      <p:cBhvr>
                                        <p:cTn id="128" dur="500"/>
                                        <p:tgtEl>
                                          <p:spTgt spid="645173"/>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0" fill="hold" nodeType="clickEffect">
                                  <p:stCondLst>
                                    <p:cond delay="0"/>
                                  </p:stCondLst>
                                  <p:childTnLst>
                                    <p:set>
                                      <p:cBhvr>
                                        <p:cTn id="132" dur="1" fill="hold">
                                          <p:stCondLst>
                                            <p:cond delay="0"/>
                                          </p:stCondLst>
                                        </p:cTn>
                                        <p:tgtEl>
                                          <p:spTgt spid="645195"/>
                                        </p:tgtEl>
                                        <p:attrNameLst>
                                          <p:attrName>style.visibility</p:attrName>
                                        </p:attrNameLst>
                                      </p:cBhvr>
                                      <p:to>
                                        <p:strVal val="visible"/>
                                      </p:to>
                                    </p:set>
                                    <p:anim calcmode="lin" valueType="num">
                                      <p:cBhvr>
                                        <p:cTn id="133" dur="500" fill="hold"/>
                                        <p:tgtEl>
                                          <p:spTgt spid="645195"/>
                                        </p:tgtEl>
                                        <p:attrNameLst>
                                          <p:attrName>ppt_w</p:attrName>
                                        </p:attrNameLst>
                                      </p:cBhvr>
                                      <p:tavLst>
                                        <p:tav tm="0">
                                          <p:val>
                                            <p:fltVal val="0"/>
                                          </p:val>
                                        </p:tav>
                                        <p:tav tm="100000">
                                          <p:val>
                                            <p:strVal val="#ppt_w"/>
                                          </p:val>
                                        </p:tav>
                                      </p:tavLst>
                                    </p:anim>
                                    <p:anim calcmode="lin" valueType="num">
                                      <p:cBhvr>
                                        <p:cTn id="134" dur="500" fill="hold"/>
                                        <p:tgtEl>
                                          <p:spTgt spid="645195"/>
                                        </p:tgtEl>
                                        <p:attrNameLst>
                                          <p:attrName>ppt_h</p:attrName>
                                        </p:attrNameLst>
                                      </p:cBhvr>
                                      <p:tavLst>
                                        <p:tav tm="0">
                                          <p:val>
                                            <p:fltVal val="0"/>
                                          </p:val>
                                        </p:tav>
                                        <p:tav tm="100000">
                                          <p:val>
                                            <p:strVal val="#ppt_h"/>
                                          </p:val>
                                        </p:tav>
                                      </p:tavLst>
                                    </p:anim>
                                    <p:animEffect transition="in" filter="fade">
                                      <p:cBhvr>
                                        <p:cTn id="135" dur="500"/>
                                        <p:tgtEl>
                                          <p:spTgt spid="645195"/>
                                        </p:tgtEl>
                                      </p:cBhvr>
                                    </p:animEffect>
                                  </p:childTnLst>
                                </p:cTn>
                              </p:par>
                              <p:par>
                                <p:cTn id="136" presetID="53" presetClass="entr" presetSubtype="0" fill="hold" grpId="0" nodeType="withEffect">
                                  <p:stCondLst>
                                    <p:cond delay="0"/>
                                  </p:stCondLst>
                                  <p:childTnLst>
                                    <p:set>
                                      <p:cBhvr>
                                        <p:cTn id="137" dur="1" fill="hold">
                                          <p:stCondLst>
                                            <p:cond delay="0"/>
                                          </p:stCondLst>
                                        </p:cTn>
                                        <p:tgtEl>
                                          <p:spTgt spid="645166"/>
                                        </p:tgtEl>
                                        <p:attrNameLst>
                                          <p:attrName>style.visibility</p:attrName>
                                        </p:attrNameLst>
                                      </p:cBhvr>
                                      <p:to>
                                        <p:strVal val="visible"/>
                                      </p:to>
                                    </p:set>
                                    <p:anim calcmode="lin" valueType="num">
                                      <p:cBhvr>
                                        <p:cTn id="138" dur="500" fill="hold"/>
                                        <p:tgtEl>
                                          <p:spTgt spid="645166"/>
                                        </p:tgtEl>
                                        <p:attrNameLst>
                                          <p:attrName>ppt_w</p:attrName>
                                        </p:attrNameLst>
                                      </p:cBhvr>
                                      <p:tavLst>
                                        <p:tav tm="0">
                                          <p:val>
                                            <p:fltVal val="0"/>
                                          </p:val>
                                        </p:tav>
                                        <p:tav tm="100000">
                                          <p:val>
                                            <p:strVal val="#ppt_w"/>
                                          </p:val>
                                        </p:tav>
                                      </p:tavLst>
                                    </p:anim>
                                    <p:anim calcmode="lin" valueType="num">
                                      <p:cBhvr>
                                        <p:cTn id="139" dur="500" fill="hold"/>
                                        <p:tgtEl>
                                          <p:spTgt spid="645166"/>
                                        </p:tgtEl>
                                        <p:attrNameLst>
                                          <p:attrName>ppt_h</p:attrName>
                                        </p:attrNameLst>
                                      </p:cBhvr>
                                      <p:tavLst>
                                        <p:tav tm="0">
                                          <p:val>
                                            <p:fltVal val="0"/>
                                          </p:val>
                                        </p:tav>
                                        <p:tav tm="100000">
                                          <p:val>
                                            <p:strVal val="#ppt_h"/>
                                          </p:val>
                                        </p:tav>
                                      </p:tavLst>
                                    </p:anim>
                                    <p:animEffect transition="in" filter="fade">
                                      <p:cBhvr>
                                        <p:cTn id="140" dur="500"/>
                                        <p:tgtEl>
                                          <p:spTgt spid="645166"/>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0" fill="hold" grpId="0" nodeType="clickEffect">
                                  <p:stCondLst>
                                    <p:cond delay="0"/>
                                  </p:stCondLst>
                                  <p:childTnLst>
                                    <p:set>
                                      <p:cBhvr>
                                        <p:cTn id="144" dur="1" fill="hold">
                                          <p:stCondLst>
                                            <p:cond delay="0"/>
                                          </p:stCondLst>
                                        </p:cTn>
                                        <p:tgtEl>
                                          <p:spTgt spid="645133"/>
                                        </p:tgtEl>
                                        <p:attrNameLst>
                                          <p:attrName>style.visibility</p:attrName>
                                        </p:attrNameLst>
                                      </p:cBhvr>
                                      <p:to>
                                        <p:strVal val="visible"/>
                                      </p:to>
                                    </p:set>
                                    <p:anim calcmode="lin" valueType="num">
                                      <p:cBhvr>
                                        <p:cTn id="145" dur="500" fill="hold"/>
                                        <p:tgtEl>
                                          <p:spTgt spid="645133"/>
                                        </p:tgtEl>
                                        <p:attrNameLst>
                                          <p:attrName>ppt_w</p:attrName>
                                        </p:attrNameLst>
                                      </p:cBhvr>
                                      <p:tavLst>
                                        <p:tav tm="0">
                                          <p:val>
                                            <p:fltVal val="0"/>
                                          </p:val>
                                        </p:tav>
                                        <p:tav tm="100000">
                                          <p:val>
                                            <p:strVal val="#ppt_w"/>
                                          </p:val>
                                        </p:tav>
                                      </p:tavLst>
                                    </p:anim>
                                    <p:anim calcmode="lin" valueType="num">
                                      <p:cBhvr>
                                        <p:cTn id="146" dur="500" fill="hold"/>
                                        <p:tgtEl>
                                          <p:spTgt spid="645133"/>
                                        </p:tgtEl>
                                        <p:attrNameLst>
                                          <p:attrName>ppt_h</p:attrName>
                                        </p:attrNameLst>
                                      </p:cBhvr>
                                      <p:tavLst>
                                        <p:tav tm="0">
                                          <p:val>
                                            <p:fltVal val="0"/>
                                          </p:val>
                                        </p:tav>
                                        <p:tav tm="100000">
                                          <p:val>
                                            <p:strVal val="#ppt_h"/>
                                          </p:val>
                                        </p:tav>
                                      </p:tavLst>
                                    </p:anim>
                                    <p:animEffect transition="in" filter="fade">
                                      <p:cBhvr>
                                        <p:cTn id="147" dur="500"/>
                                        <p:tgtEl>
                                          <p:spTgt spid="645133"/>
                                        </p:tgtEl>
                                      </p:cBhvr>
                                    </p:animEffect>
                                  </p:childTnLst>
                                </p:cTn>
                              </p:par>
                            </p:childTnLst>
                          </p:cTn>
                        </p:par>
                      </p:childTnLst>
                    </p:cTn>
                  </p:par>
                  <p:par>
                    <p:cTn id="148" fill="hold">
                      <p:stCondLst>
                        <p:cond delay="indefinite"/>
                      </p:stCondLst>
                      <p:childTnLst>
                        <p:par>
                          <p:cTn id="149" fill="hold">
                            <p:stCondLst>
                              <p:cond delay="0"/>
                            </p:stCondLst>
                            <p:childTnLst>
                              <p:par>
                                <p:cTn id="150" presetID="11" presetClass="exit" presetSubtype="0" fill="hold" grpId="1" nodeType="clickEffect">
                                  <p:stCondLst>
                                    <p:cond delay="0"/>
                                  </p:stCondLst>
                                  <p:childTnLst>
                                    <p:anim calcmode="discrete" valueType="str">
                                      <p:cBhvr>
                                        <p:cTn id="151" dur="1000"/>
                                        <p:tgtEl>
                                          <p:spTgt spid="645133"/>
                                        </p:tgtEl>
                                        <p:attrNameLst>
                                          <p:attrName>style.visibility</p:attrName>
                                        </p:attrNameLst>
                                      </p:cBhvr>
                                      <p:tavLst>
                                        <p:tav tm="0">
                                          <p:val>
                                            <p:strVal val="hidden"/>
                                          </p:val>
                                        </p:tav>
                                        <p:tav tm="50000">
                                          <p:val>
                                            <p:strVal val="visible"/>
                                          </p:val>
                                        </p:tav>
                                      </p:tavLst>
                                    </p:anim>
                                    <p:set>
                                      <p:cBhvr>
                                        <p:cTn id="152" dur="1" fill="hold">
                                          <p:stCondLst>
                                            <p:cond delay="999"/>
                                          </p:stCondLst>
                                        </p:cTn>
                                        <p:tgtEl>
                                          <p:spTgt spid="645133"/>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53" presetClass="entr" presetSubtype="0" fill="hold" nodeType="clickEffect">
                                  <p:stCondLst>
                                    <p:cond delay="0"/>
                                  </p:stCondLst>
                                  <p:childTnLst>
                                    <p:set>
                                      <p:cBhvr>
                                        <p:cTn id="156" dur="1" fill="hold">
                                          <p:stCondLst>
                                            <p:cond delay="0"/>
                                          </p:stCondLst>
                                        </p:cTn>
                                        <p:tgtEl>
                                          <p:spTgt spid="645127"/>
                                        </p:tgtEl>
                                        <p:attrNameLst>
                                          <p:attrName>style.visibility</p:attrName>
                                        </p:attrNameLst>
                                      </p:cBhvr>
                                      <p:to>
                                        <p:strVal val="visible"/>
                                      </p:to>
                                    </p:set>
                                    <p:anim calcmode="lin" valueType="num">
                                      <p:cBhvr>
                                        <p:cTn id="157" dur="500" fill="hold"/>
                                        <p:tgtEl>
                                          <p:spTgt spid="645127"/>
                                        </p:tgtEl>
                                        <p:attrNameLst>
                                          <p:attrName>ppt_w</p:attrName>
                                        </p:attrNameLst>
                                      </p:cBhvr>
                                      <p:tavLst>
                                        <p:tav tm="0">
                                          <p:val>
                                            <p:fltVal val="0"/>
                                          </p:val>
                                        </p:tav>
                                        <p:tav tm="100000">
                                          <p:val>
                                            <p:strVal val="#ppt_w"/>
                                          </p:val>
                                        </p:tav>
                                      </p:tavLst>
                                    </p:anim>
                                    <p:anim calcmode="lin" valueType="num">
                                      <p:cBhvr>
                                        <p:cTn id="158" dur="500" fill="hold"/>
                                        <p:tgtEl>
                                          <p:spTgt spid="645127"/>
                                        </p:tgtEl>
                                        <p:attrNameLst>
                                          <p:attrName>ppt_h</p:attrName>
                                        </p:attrNameLst>
                                      </p:cBhvr>
                                      <p:tavLst>
                                        <p:tav tm="0">
                                          <p:val>
                                            <p:fltVal val="0"/>
                                          </p:val>
                                        </p:tav>
                                        <p:tav tm="100000">
                                          <p:val>
                                            <p:strVal val="#ppt_h"/>
                                          </p:val>
                                        </p:tav>
                                      </p:tavLst>
                                    </p:anim>
                                    <p:animEffect transition="in" filter="fade">
                                      <p:cBhvr>
                                        <p:cTn id="159" dur="500"/>
                                        <p:tgtEl>
                                          <p:spTgt spid="645127"/>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0" fill="hold" grpId="0" nodeType="clickEffect">
                                  <p:stCondLst>
                                    <p:cond delay="0"/>
                                  </p:stCondLst>
                                  <p:childTnLst>
                                    <p:set>
                                      <p:cBhvr>
                                        <p:cTn id="163" dur="1" fill="hold">
                                          <p:stCondLst>
                                            <p:cond delay="0"/>
                                          </p:stCondLst>
                                        </p:cTn>
                                        <p:tgtEl>
                                          <p:spTgt spid="645174"/>
                                        </p:tgtEl>
                                        <p:attrNameLst>
                                          <p:attrName>style.visibility</p:attrName>
                                        </p:attrNameLst>
                                      </p:cBhvr>
                                      <p:to>
                                        <p:strVal val="visible"/>
                                      </p:to>
                                    </p:set>
                                    <p:anim calcmode="lin" valueType="num">
                                      <p:cBhvr>
                                        <p:cTn id="164" dur="500" fill="hold"/>
                                        <p:tgtEl>
                                          <p:spTgt spid="645174"/>
                                        </p:tgtEl>
                                        <p:attrNameLst>
                                          <p:attrName>ppt_w</p:attrName>
                                        </p:attrNameLst>
                                      </p:cBhvr>
                                      <p:tavLst>
                                        <p:tav tm="0">
                                          <p:val>
                                            <p:fltVal val="0"/>
                                          </p:val>
                                        </p:tav>
                                        <p:tav tm="100000">
                                          <p:val>
                                            <p:strVal val="#ppt_w"/>
                                          </p:val>
                                        </p:tav>
                                      </p:tavLst>
                                    </p:anim>
                                    <p:anim calcmode="lin" valueType="num">
                                      <p:cBhvr>
                                        <p:cTn id="165" dur="500" fill="hold"/>
                                        <p:tgtEl>
                                          <p:spTgt spid="645174"/>
                                        </p:tgtEl>
                                        <p:attrNameLst>
                                          <p:attrName>ppt_h</p:attrName>
                                        </p:attrNameLst>
                                      </p:cBhvr>
                                      <p:tavLst>
                                        <p:tav tm="0">
                                          <p:val>
                                            <p:fltVal val="0"/>
                                          </p:val>
                                        </p:tav>
                                        <p:tav tm="100000">
                                          <p:val>
                                            <p:strVal val="#ppt_h"/>
                                          </p:val>
                                        </p:tav>
                                      </p:tavLst>
                                    </p:anim>
                                    <p:animEffect transition="in" filter="fade">
                                      <p:cBhvr>
                                        <p:cTn id="166" dur="500"/>
                                        <p:tgtEl>
                                          <p:spTgt spid="645174"/>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0" fill="hold" grpId="0" nodeType="clickEffect">
                                  <p:stCondLst>
                                    <p:cond delay="0"/>
                                  </p:stCondLst>
                                  <p:childTnLst>
                                    <p:set>
                                      <p:cBhvr>
                                        <p:cTn id="170" dur="1" fill="hold">
                                          <p:stCondLst>
                                            <p:cond delay="0"/>
                                          </p:stCondLst>
                                        </p:cTn>
                                        <p:tgtEl>
                                          <p:spTgt spid="645134"/>
                                        </p:tgtEl>
                                        <p:attrNameLst>
                                          <p:attrName>style.visibility</p:attrName>
                                        </p:attrNameLst>
                                      </p:cBhvr>
                                      <p:to>
                                        <p:strVal val="visible"/>
                                      </p:to>
                                    </p:set>
                                    <p:anim calcmode="lin" valueType="num">
                                      <p:cBhvr>
                                        <p:cTn id="171" dur="500" fill="hold"/>
                                        <p:tgtEl>
                                          <p:spTgt spid="645134"/>
                                        </p:tgtEl>
                                        <p:attrNameLst>
                                          <p:attrName>ppt_w</p:attrName>
                                        </p:attrNameLst>
                                      </p:cBhvr>
                                      <p:tavLst>
                                        <p:tav tm="0">
                                          <p:val>
                                            <p:fltVal val="0"/>
                                          </p:val>
                                        </p:tav>
                                        <p:tav tm="100000">
                                          <p:val>
                                            <p:strVal val="#ppt_w"/>
                                          </p:val>
                                        </p:tav>
                                      </p:tavLst>
                                    </p:anim>
                                    <p:anim calcmode="lin" valueType="num">
                                      <p:cBhvr>
                                        <p:cTn id="172" dur="500" fill="hold"/>
                                        <p:tgtEl>
                                          <p:spTgt spid="645134"/>
                                        </p:tgtEl>
                                        <p:attrNameLst>
                                          <p:attrName>ppt_h</p:attrName>
                                        </p:attrNameLst>
                                      </p:cBhvr>
                                      <p:tavLst>
                                        <p:tav tm="0">
                                          <p:val>
                                            <p:fltVal val="0"/>
                                          </p:val>
                                        </p:tav>
                                        <p:tav tm="100000">
                                          <p:val>
                                            <p:strVal val="#ppt_h"/>
                                          </p:val>
                                        </p:tav>
                                      </p:tavLst>
                                    </p:anim>
                                    <p:animEffect transition="in" filter="fade">
                                      <p:cBhvr>
                                        <p:cTn id="173" dur="500"/>
                                        <p:tgtEl>
                                          <p:spTgt spid="645134"/>
                                        </p:tgtEl>
                                      </p:cBhvr>
                                    </p:animEffect>
                                  </p:childTnLst>
                                </p:cTn>
                              </p:par>
                            </p:childTnLst>
                          </p:cTn>
                        </p:par>
                      </p:childTnLst>
                    </p:cTn>
                  </p:par>
                  <p:par>
                    <p:cTn id="174" fill="hold">
                      <p:stCondLst>
                        <p:cond delay="indefinite"/>
                      </p:stCondLst>
                      <p:childTnLst>
                        <p:par>
                          <p:cTn id="175" fill="hold">
                            <p:stCondLst>
                              <p:cond delay="0"/>
                            </p:stCondLst>
                            <p:childTnLst>
                              <p:par>
                                <p:cTn id="176" presetID="11" presetClass="exit" presetSubtype="0" fill="hold" grpId="1" nodeType="clickEffect">
                                  <p:stCondLst>
                                    <p:cond delay="0"/>
                                  </p:stCondLst>
                                  <p:childTnLst>
                                    <p:anim calcmode="discrete" valueType="str">
                                      <p:cBhvr>
                                        <p:cTn id="177" dur="1000"/>
                                        <p:tgtEl>
                                          <p:spTgt spid="645134"/>
                                        </p:tgtEl>
                                        <p:attrNameLst>
                                          <p:attrName>style.visibility</p:attrName>
                                        </p:attrNameLst>
                                      </p:cBhvr>
                                      <p:tavLst>
                                        <p:tav tm="0">
                                          <p:val>
                                            <p:strVal val="hidden"/>
                                          </p:val>
                                        </p:tav>
                                        <p:tav tm="50000">
                                          <p:val>
                                            <p:strVal val="visible"/>
                                          </p:val>
                                        </p:tav>
                                      </p:tavLst>
                                    </p:anim>
                                    <p:set>
                                      <p:cBhvr>
                                        <p:cTn id="178" dur="1" fill="hold">
                                          <p:stCondLst>
                                            <p:cond delay="999"/>
                                          </p:stCondLst>
                                        </p:cTn>
                                        <p:tgtEl>
                                          <p:spTgt spid="645134"/>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53" presetClass="entr" presetSubtype="0" fill="hold" nodeType="clickEffect">
                                  <p:stCondLst>
                                    <p:cond delay="0"/>
                                  </p:stCondLst>
                                  <p:childTnLst>
                                    <p:set>
                                      <p:cBhvr>
                                        <p:cTn id="182" dur="1" fill="hold">
                                          <p:stCondLst>
                                            <p:cond delay="0"/>
                                          </p:stCondLst>
                                        </p:cTn>
                                        <p:tgtEl>
                                          <p:spTgt spid="645123"/>
                                        </p:tgtEl>
                                        <p:attrNameLst>
                                          <p:attrName>style.visibility</p:attrName>
                                        </p:attrNameLst>
                                      </p:cBhvr>
                                      <p:to>
                                        <p:strVal val="visible"/>
                                      </p:to>
                                    </p:set>
                                    <p:anim calcmode="lin" valueType="num">
                                      <p:cBhvr>
                                        <p:cTn id="183" dur="500" fill="hold"/>
                                        <p:tgtEl>
                                          <p:spTgt spid="645123"/>
                                        </p:tgtEl>
                                        <p:attrNameLst>
                                          <p:attrName>ppt_w</p:attrName>
                                        </p:attrNameLst>
                                      </p:cBhvr>
                                      <p:tavLst>
                                        <p:tav tm="0">
                                          <p:val>
                                            <p:fltVal val="0"/>
                                          </p:val>
                                        </p:tav>
                                        <p:tav tm="100000">
                                          <p:val>
                                            <p:strVal val="#ppt_w"/>
                                          </p:val>
                                        </p:tav>
                                      </p:tavLst>
                                    </p:anim>
                                    <p:anim calcmode="lin" valueType="num">
                                      <p:cBhvr>
                                        <p:cTn id="184" dur="500" fill="hold"/>
                                        <p:tgtEl>
                                          <p:spTgt spid="645123"/>
                                        </p:tgtEl>
                                        <p:attrNameLst>
                                          <p:attrName>ppt_h</p:attrName>
                                        </p:attrNameLst>
                                      </p:cBhvr>
                                      <p:tavLst>
                                        <p:tav tm="0">
                                          <p:val>
                                            <p:fltVal val="0"/>
                                          </p:val>
                                        </p:tav>
                                        <p:tav tm="100000">
                                          <p:val>
                                            <p:strVal val="#ppt_h"/>
                                          </p:val>
                                        </p:tav>
                                      </p:tavLst>
                                    </p:anim>
                                    <p:animEffect transition="in" filter="fade">
                                      <p:cBhvr>
                                        <p:cTn id="185" dur="500"/>
                                        <p:tgtEl>
                                          <p:spTgt spid="645123"/>
                                        </p:tgtEl>
                                      </p:cBhvr>
                                    </p:animEffect>
                                  </p:childTnLst>
                                </p:cTn>
                              </p:par>
                            </p:childTnLst>
                          </p:cTn>
                        </p:par>
                      </p:childTnLst>
                    </p:cTn>
                  </p:par>
                  <p:par>
                    <p:cTn id="186" fill="hold">
                      <p:stCondLst>
                        <p:cond delay="indefinite"/>
                      </p:stCondLst>
                      <p:childTnLst>
                        <p:par>
                          <p:cTn id="187" fill="hold">
                            <p:stCondLst>
                              <p:cond delay="0"/>
                            </p:stCondLst>
                            <p:childTnLst>
                              <p:par>
                                <p:cTn id="188" presetID="53" presetClass="entr" presetSubtype="0" fill="hold" grpId="0" nodeType="clickEffect">
                                  <p:stCondLst>
                                    <p:cond delay="0"/>
                                  </p:stCondLst>
                                  <p:childTnLst>
                                    <p:set>
                                      <p:cBhvr>
                                        <p:cTn id="189" dur="1" fill="hold">
                                          <p:stCondLst>
                                            <p:cond delay="0"/>
                                          </p:stCondLst>
                                        </p:cTn>
                                        <p:tgtEl>
                                          <p:spTgt spid="645199"/>
                                        </p:tgtEl>
                                        <p:attrNameLst>
                                          <p:attrName>style.visibility</p:attrName>
                                        </p:attrNameLst>
                                      </p:cBhvr>
                                      <p:to>
                                        <p:strVal val="visible"/>
                                      </p:to>
                                    </p:set>
                                    <p:anim calcmode="lin" valueType="num">
                                      <p:cBhvr>
                                        <p:cTn id="190" dur="500" fill="hold"/>
                                        <p:tgtEl>
                                          <p:spTgt spid="645199"/>
                                        </p:tgtEl>
                                        <p:attrNameLst>
                                          <p:attrName>ppt_w</p:attrName>
                                        </p:attrNameLst>
                                      </p:cBhvr>
                                      <p:tavLst>
                                        <p:tav tm="0">
                                          <p:val>
                                            <p:fltVal val="0"/>
                                          </p:val>
                                        </p:tav>
                                        <p:tav tm="100000">
                                          <p:val>
                                            <p:strVal val="#ppt_w"/>
                                          </p:val>
                                        </p:tav>
                                      </p:tavLst>
                                    </p:anim>
                                    <p:anim calcmode="lin" valueType="num">
                                      <p:cBhvr>
                                        <p:cTn id="191" dur="500" fill="hold"/>
                                        <p:tgtEl>
                                          <p:spTgt spid="645199"/>
                                        </p:tgtEl>
                                        <p:attrNameLst>
                                          <p:attrName>ppt_h</p:attrName>
                                        </p:attrNameLst>
                                      </p:cBhvr>
                                      <p:tavLst>
                                        <p:tav tm="0">
                                          <p:val>
                                            <p:fltVal val="0"/>
                                          </p:val>
                                        </p:tav>
                                        <p:tav tm="100000">
                                          <p:val>
                                            <p:strVal val="#ppt_h"/>
                                          </p:val>
                                        </p:tav>
                                      </p:tavLst>
                                    </p:anim>
                                    <p:animEffect transition="in" filter="fade">
                                      <p:cBhvr>
                                        <p:cTn id="192" dur="500"/>
                                        <p:tgtEl>
                                          <p:spTgt spid="645199"/>
                                        </p:tgtEl>
                                      </p:cBhvr>
                                    </p:animEffect>
                                  </p:childTnLst>
                                </p:cTn>
                              </p:par>
                              <p:par>
                                <p:cTn id="193" presetID="53" presetClass="entr" presetSubtype="0" fill="hold" grpId="0" nodeType="withEffect">
                                  <p:stCondLst>
                                    <p:cond delay="0"/>
                                  </p:stCondLst>
                                  <p:childTnLst>
                                    <p:set>
                                      <p:cBhvr>
                                        <p:cTn id="194" dur="1" fill="hold">
                                          <p:stCondLst>
                                            <p:cond delay="0"/>
                                          </p:stCondLst>
                                        </p:cTn>
                                        <p:tgtEl>
                                          <p:spTgt spid="645198"/>
                                        </p:tgtEl>
                                        <p:attrNameLst>
                                          <p:attrName>style.visibility</p:attrName>
                                        </p:attrNameLst>
                                      </p:cBhvr>
                                      <p:to>
                                        <p:strVal val="visible"/>
                                      </p:to>
                                    </p:set>
                                    <p:anim calcmode="lin" valueType="num">
                                      <p:cBhvr>
                                        <p:cTn id="195" dur="500" fill="hold"/>
                                        <p:tgtEl>
                                          <p:spTgt spid="645198"/>
                                        </p:tgtEl>
                                        <p:attrNameLst>
                                          <p:attrName>ppt_w</p:attrName>
                                        </p:attrNameLst>
                                      </p:cBhvr>
                                      <p:tavLst>
                                        <p:tav tm="0">
                                          <p:val>
                                            <p:fltVal val="0"/>
                                          </p:val>
                                        </p:tav>
                                        <p:tav tm="100000">
                                          <p:val>
                                            <p:strVal val="#ppt_w"/>
                                          </p:val>
                                        </p:tav>
                                      </p:tavLst>
                                    </p:anim>
                                    <p:anim calcmode="lin" valueType="num">
                                      <p:cBhvr>
                                        <p:cTn id="196" dur="500" fill="hold"/>
                                        <p:tgtEl>
                                          <p:spTgt spid="645198"/>
                                        </p:tgtEl>
                                        <p:attrNameLst>
                                          <p:attrName>ppt_h</p:attrName>
                                        </p:attrNameLst>
                                      </p:cBhvr>
                                      <p:tavLst>
                                        <p:tav tm="0">
                                          <p:val>
                                            <p:fltVal val="0"/>
                                          </p:val>
                                        </p:tav>
                                        <p:tav tm="100000">
                                          <p:val>
                                            <p:strVal val="#ppt_h"/>
                                          </p:val>
                                        </p:tav>
                                      </p:tavLst>
                                    </p:anim>
                                    <p:animEffect transition="in" filter="fade">
                                      <p:cBhvr>
                                        <p:cTn id="197" dur="500"/>
                                        <p:tgtEl>
                                          <p:spTgt spid="645198"/>
                                        </p:tgtEl>
                                      </p:cBhvr>
                                    </p:animEffect>
                                  </p:childTnLst>
                                </p:cTn>
                              </p:par>
                              <p:par>
                                <p:cTn id="198" presetID="53" presetClass="entr" presetSubtype="0" fill="hold" grpId="0" nodeType="withEffect">
                                  <p:stCondLst>
                                    <p:cond delay="0"/>
                                  </p:stCondLst>
                                  <p:childTnLst>
                                    <p:set>
                                      <p:cBhvr>
                                        <p:cTn id="199" dur="1" fill="hold">
                                          <p:stCondLst>
                                            <p:cond delay="0"/>
                                          </p:stCondLst>
                                        </p:cTn>
                                        <p:tgtEl>
                                          <p:spTgt spid="645122"/>
                                        </p:tgtEl>
                                        <p:attrNameLst>
                                          <p:attrName>style.visibility</p:attrName>
                                        </p:attrNameLst>
                                      </p:cBhvr>
                                      <p:to>
                                        <p:strVal val="visible"/>
                                      </p:to>
                                    </p:set>
                                    <p:anim calcmode="lin" valueType="num">
                                      <p:cBhvr>
                                        <p:cTn id="200" dur="500" fill="hold"/>
                                        <p:tgtEl>
                                          <p:spTgt spid="645122"/>
                                        </p:tgtEl>
                                        <p:attrNameLst>
                                          <p:attrName>ppt_w</p:attrName>
                                        </p:attrNameLst>
                                      </p:cBhvr>
                                      <p:tavLst>
                                        <p:tav tm="0">
                                          <p:val>
                                            <p:fltVal val="0"/>
                                          </p:val>
                                        </p:tav>
                                        <p:tav tm="100000">
                                          <p:val>
                                            <p:strVal val="#ppt_w"/>
                                          </p:val>
                                        </p:tav>
                                      </p:tavLst>
                                    </p:anim>
                                    <p:anim calcmode="lin" valueType="num">
                                      <p:cBhvr>
                                        <p:cTn id="201" dur="500" fill="hold"/>
                                        <p:tgtEl>
                                          <p:spTgt spid="645122"/>
                                        </p:tgtEl>
                                        <p:attrNameLst>
                                          <p:attrName>ppt_h</p:attrName>
                                        </p:attrNameLst>
                                      </p:cBhvr>
                                      <p:tavLst>
                                        <p:tav tm="0">
                                          <p:val>
                                            <p:fltVal val="0"/>
                                          </p:val>
                                        </p:tav>
                                        <p:tav tm="100000">
                                          <p:val>
                                            <p:strVal val="#ppt_h"/>
                                          </p:val>
                                        </p:tav>
                                      </p:tavLst>
                                    </p:anim>
                                    <p:animEffect transition="in" filter="fade">
                                      <p:cBhvr>
                                        <p:cTn id="202" dur="500"/>
                                        <p:tgtEl>
                                          <p:spTgt spid="64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2" grpId="0" animBg="1"/>
      <p:bldP spid="645132" grpId="0" animBg="1"/>
      <p:bldP spid="645133" grpId="0" animBg="1"/>
      <p:bldP spid="645133" grpId="1" animBg="1"/>
      <p:bldP spid="645134" grpId="0" animBg="1"/>
      <p:bldP spid="645134" grpId="1" animBg="1"/>
      <p:bldP spid="645164" grpId="0" animBg="1"/>
      <p:bldP spid="645165" grpId="0" animBg="1"/>
      <p:bldP spid="645165" grpId="1" animBg="1"/>
      <p:bldP spid="645166" grpId="0" animBg="1"/>
      <p:bldP spid="645173" grpId="0" animBg="1"/>
      <p:bldP spid="645174" grpId="0" animBg="1"/>
      <p:bldP spid="645175" grpId="0" animBg="1"/>
      <p:bldP spid="645186" grpId="0" animBg="1"/>
      <p:bldP spid="645188" grpId="0" animBg="1"/>
      <p:bldP spid="645189" grpId="0" animBg="1"/>
      <p:bldP spid="645190" grpId="0" animBg="1"/>
      <p:bldP spid="645191" grpId="0" animBg="1"/>
      <p:bldP spid="645198" grpId="0" animBg="1"/>
      <p:bldP spid="6451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Freeform 2"/>
          <p:cNvSpPr>
            <a:spLocks/>
          </p:cNvSpPr>
          <p:nvPr/>
        </p:nvSpPr>
        <p:spPr bwMode="auto">
          <a:xfrm>
            <a:off x="152400" y="2438400"/>
            <a:ext cx="6781800" cy="3833813"/>
          </a:xfrm>
          <a:custGeom>
            <a:avLst/>
            <a:gdLst/>
            <a:ahLst/>
            <a:cxnLst>
              <a:cxn ang="0">
                <a:pos x="4168" y="1464"/>
              </a:cxn>
              <a:cxn ang="0">
                <a:pos x="4168" y="600"/>
              </a:cxn>
              <a:cxn ang="0">
                <a:pos x="3544" y="552"/>
              </a:cxn>
              <a:cxn ang="0">
                <a:pos x="2584" y="312"/>
              </a:cxn>
              <a:cxn ang="0">
                <a:pos x="1288" y="120"/>
              </a:cxn>
              <a:cxn ang="0">
                <a:pos x="472" y="72"/>
              </a:cxn>
              <a:cxn ang="0">
                <a:pos x="136" y="552"/>
              </a:cxn>
              <a:cxn ang="0">
                <a:pos x="184" y="936"/>
              </a:cxn>
              <a:cxn ang="0">
                <a:pos x="136" y="1272"/>
              </a:cxn>
              <a:cxn ang="0">
                <a:pos x="40" y="1656"/>
              </a:cxn>
              <a:cxn ang="0">
                <a:pos x="136" y="2088"/>
              </a:cxn>
              <a:cxn ang="0">
                <a:pos x="856" y="2184"/>
              </a:cxn>
              <a:cxn ang="0">
                <a:pos x="1432" y="1992"/>
              </a:cxn>
              <a:cxn ang="0">
                <a:pos x="1912" y="2136"/>
              </a:cxn>
              <a:cxn ang="0">
                <a:pos x="2104" y="2280"/>
              </a:cxn>
              <a:cxn ang="0">
                <a:pos x="2584" y="2280"/>
              </a:cxn>
              <a:cxn ang="0">
                <a:pos x="3352" y="1896"/>
              </a:cxn>
              <a:cxn ang="0">
                <a:pos x="3784" y="1848"/>
              </a:cxn>
              <a:cxn ang="0">
                <a:pos x="4168" y="1464"/>
              </a:cxn>
            </a:cxnLst>
            <a:rect l="0" t="0" r="r" b="b"/>
            <a:pathLst>
              <a:path w="4272" h="2344">
                <a:moveTo>
                  <a:pt x="4168" y="1464"/>
                </a:moveTo>
                <a:cubicBezTo>
                  <a:pt x="4232" y="1256"/>
                  <a:pt x="4272" y="752"/>
                  <a:pt x="4168" y="600"/>
                </a:cubicBezTo>
                <a:cubicBezTo>
                  <a:pt x="4064" y="448"/>
                  <a:pt x="3808" y="600"/>
                  <a:pt x="3544" y="552"/>
                </a:cubicBezTo>
                <a:cubicBezTo>
                  <a:pt x="3280" y="504"/>
                  <a:pt x="2960" y="384"/>
                  <a:pt x="2584" y="312"/>
                </a:cubicBezTo>
                <a:cubicBezTo>
                  <a:pt x="2208" y="240"/>
                  <a:pt x="1640" y="160"/>
                  <a:pt x="1288" y="120"/>
                </a:cubicBezTo>
                <a:cubicBezTo>
                  <a:pt x="936" y="80"/>
                  <a:pt x="664" y="0"/>
                  <a:pt x="472" y="72"/>
                </a:cubicBezTo>
                <a:cubicBezTo>
                  <a:pt x="280" y="144"/>
                  <a:pt x="184" y="408"/>
                  <a:pt x="136" y="552"/>
                </a:cubicBezTo>
                <a:cubicBezTo>
                  <a:pt x="88" y="696"/>
                  <a:pt x="184" y="816"/>
                  <a:pt x="184" y="936"/>
                </a:cubicBezTo>
                <a:cubicBezTo>
                  <a:pt x="184" y="1056"/>
                  <a:pt x="160" y="1152"/>
                  <a:pt x="136" y="1272"/>
                </a:cubicBezTo>
                <a:cubicBezTo>
                  <a:pt x="112" y="1392"/>
                  <a:pt x="40" y="1520"/>
                  <a:pt x="40" y="1656"/>
                </a:cubicBezTo>
                <a:cubicBezTo>
                  <a:pt x="40" y="1792"/>
                  <a:pt x="0" y="2000"/>
                  <a:pt x="136" y="2088"/>
                </a:cubicBezTo>
                <a:cubicBezTo>
                  <a:pt x="272" y="2176"/>
                  <a:pt x="640" y="2200"/>
                  <a:pt x="856" y="2184"/>
                </a:cubicBezTo>
                <a:cubicBezTo>
                  <a:pt x="1072" y="2168"/>
                  <a:pt x="1256" y="2000"/>
                  <a:pt x="1432" y="1992"/>
                </a:cubicBezTo>
                <a:cubicBezTo>
                  <a:pt x="1608" y="1984"/>
                  <a:pt x="1800" y="2088"/>
                  <a:pt x="1912" y="2136"/>
                </a:cubicBezTo>
                <a:cubicBezTo>
                  <a:pt x="2024" y="2184"/>
                  <a:pt x="1992" y="2256"/>
                  <a:pt x="2104" y="2280"/>
                </a:cubicBezTo>
                <a:cubicBezTo>
                  <a:pt x="2216" y="2304"/>
                  <a:pt x="2376" y="2344"/>
                  <a:pt x="2584" y="2280"/>
                </a:cubicBezTo>
                <a:cubicBezTo>
                  <a:pt x="2792" y="2216"/>
                  <a:pt x="3152" y="1968"/>
                  <a:pt x="3352" y="1896"/>
                </a:cubicBezTo>
                <a:cubicBezTo>
                  <a:pt x="3552" y="1824"/>
                  <a:pt x="3648" y="1920"/>
                  <a:pt x="3784" y="1848"/>
                </a:cubicBezTo>
                <a:cubicBezTo>
                  <a:pt x="3920" y="1776"/>
                  <a:pt x="4104" y="1672"/>
                  <a:pt x="4168" y="1464"/>
                </a:cubicBezTo>
                <a:close/>
              </a:path>
            </a:pathLst>
          </a:custGeom>
          <a:solidFill>
            <a:srgbClr val="006699">
              <a:alpha val="5000"/>
            </a:srgbClr>
          </a:solidFill>
          <a:ln w="9525">
            <a:solidFill>
              <a:schemeClr val="tx1"/>
            </a:solidFill>
            <a:round/>
            <a:headEnd/>
            <a:tailEnd/>
          </a:ln>
          <a:effectLst/>
        </p:spPr>
        <p:txBody>
          <a:bodyPr/>
          <a:lstStyle/>
          <a:p>
            <a:endParaRPr lang="nl-NL"/>
          </a:p>
        </p:txBody>
      </p:sp>
      <p:sp>
        <p:nvSpPr>
          <p:cNvPr id="646147" name="Freeform 3"/>
          <p:cNvSpPr>
            <a:spLocks/>
          </p:cNvSpPr>
          <p:nvPr/>
        </p:nvSpPr>
        <p:spPr bwMode="auto">
          <a:xfrm>
            <a:off x="554038" y="2635250"/>
            <a:ext cx="1960562" cy="1327150"/>
          </a:xfrm>
          <a:custGeom>
            <a:avLst/>
            <a:gdLst/>
            <a:ahLst/>
            <a:cxnLst>
              <a:cxn ang="0">
                <a:pos x="471" y="73"/>
              </a:cxn>
              <a:cxn ang="0">
                <a:pos x="342" y="49"/>
              </a:cxn>
              <a:cxn ang="0">
                <a:pos x="196" y="114"/>
              </a:cxn>
              <a:cxn ang="0">
                <a:pos x="188" y="203"/>
              </a:cxn>
              <a:cxn ang="0">
                <a:pos x="115" y="211"/>
              </a:cxn>
              <a:cxn ang="0">
                <a:pos x="33" y="227"/>
              </a:cxn>
              <a:cxn ang="0">
                <a:pos x="82" y="365"/>
              </a:cxn>
              <a:cxn ang="0">
                <a:pos x="98" y="455"/>
              </a:cxn>
              <a:cxn ang="0">
                <a:pos x="317" y="520"/>
              </a:cxn>
              <a:cxn ang="0">
                <a:pos x="350" y="576"/>
              </a:cxn>
              <a:cxn ang="0">
                <a:pos x="407" y="633"/>
              </a:cxn>
              <a:cxn ang="0">
                <a:pos x="431" y="690"/>
              </a:cxn>
              <a:cxn ang="0">
                <a:pos x="528" y="747"/>
              </a:cxn>
              <a:cxn ang="0">
                <a:pos x="601" y="779"/>
              </a:cxn>
              <a:cxn ang="0">
                <a:pos x="626" y="787"/>
              </a:cxn>
              <a:cxn ang="0">
                <a:pos x="837" y="795"/>
              </a:cxn>
              <a:cxn ang="0">
                <a:pos x="918" y="747"/>
              </a:cxn>
              <a:cxn ang="0">
                <a:pos x="1161" y="674"/>
              </a:cxn>
              <a:cxn ang="0">
                <a:pos x="1177" y="438"/>
              </a:cxn>
              <a:cxn ang="0">
                <a:pos x="1145" y="406"/>
              </a:cxn>
              <a:cxn ang="0">
                <a:pos x="1112" y="357"/>
              </a:cxn>
              <a:cxn ang="0">
                <a:pos x="1096" y="333"/>
              </a:cxn>
              <a:cxn ang="0">
                <a:pos x="1112" y="276"/>
              </a:cxn>
              <a:cxn ang="0">
                <a:pos x="1031" y="146"/>
              </a:cxn>
              <a:cxn ang="0">
                <a:pos x="1007" y="81"/>
              </a:cxn>
              <a:cxn ang="0">
                <a:pos x="958" y="65"/>
              </a:cxn>
              <a:cxn ang="0">
                <a:pos x="820" y="81"/>
              </a:cxn>
              <a:cxn ang="0">
                <a:pos x="804" y="106"/>
              </a:cxn>
              <a:cxn ang="0">
                <a:pos x="715" y="114"/>
              </a:cxn>
              <a:cxn ang="0">
                <a:pos x="699" y="90"/>
              </a:cxn>
              <a:cxn ang="0">
                <a:pos x="658" y="49"/>
              </a:cxn>
              <a:cxn ang="0">
                <a:pos x="601" y="0"/>
              </a:cxn>
              <a:cxn ang="0">
                <a:pos x="528" y="41"/>
              </a:cxn>
              <a:cxn ang="0">
                <a:pos x="471" y="73"/>
              </a:cxn>
            </a:cxnLst>
            <a:rect l="0" t="0" r="r" b="b"/>
            <a:pathLst>
              <a:path w="1235" h="836">
                <a:moveTo>
                  <a:pt x="471" y="73"/>
                </a:moveTo>
                <a:cubicBezTo>
                  <a:pt x="426" y="67"/>
                  <a:pt x="385" y="63"/>
                  <a:pt x="342" y="49"/>
                </a:cubicBezTo>
                <a:cubicBezTo>
                  <a:pt x="261" y="56"/>
                  <a:pt x="221" y="39"/>
                  <a:pt x="196" y="114"/>
                </a:cubicBezTo>
                <a:cubicBezTo>
                  <a:pt x="193" y="144"/>
                  <a:pt x="207" y="180"/>
                  <a:pt x="188" y="203"/>
                </a:cubicBezTo>
                <a:cubicBezTo>
                  <a:pt x="172" y="222"/>
                  <a:pt x="139" y="207"/>
                  <a:pt x="115" y="211"/>
                </a:cubicBezTo>
                <a:cubicBezTo>
                  <a:pt x="87" y="215"/>
                  <a:pt x="60" y="223"/>
                  <a:pt x="33" y="227"/>
                </a:cubicBezTo>
                <a:cubicBezTo>
                  <a:pt x="0" y="279"/>
                  <a:pt x="25" y="346"/>
                  <a:pt x="82" y="365"/>
                </a:cubicBezTo>
                <a:cubicBezTo>
                  <a:pt x="83" y="371"/>
                  <a:pt x="87" y="436"/>
                  <a:pt x="98" y="455"/>
                </a:cubicBezTo>
                <a:cubicBezTo>
                  <a:pt x="140" y="524"/>
                  <a:pt x="253" y="514"/>
                  <a:pt x="317" y="520"/>
                </a:cubicBezTo>
                <a:cubicBezTo>
                  <a:pt x="364" y="535"/>
                  <a:pt x="328" y="515"/>
                  <a:pt x="350" y="576"/>
                </a:cubicBezTo>
                <a:cubicBezTo>
                  <a:pt x="358" y="598"/>
                  <a:pt x="389" y="621"/>
                  <a:pt x="407" y="633"/>
                </a:cubicBezTo>
                <a:cubicBezTo>
                  <a:pt x="418" y="650"/>
                  <a:pt x="419" y="673"/>
                  <a:pt x="431" y="690"/>
                </a:cubicBezTo>
                <a:cubicBezTo>
                  <a:pt x="471" y="747"/>
                  <a:pt x="472" y="738"/>
                  <a:pt x="528" y="747"/>
                </a:cubicBezTo>
                <a:cubicBezTo>
                  <a:pt x="567" y="772"/>
                  <a:pt x="544" y="760"/>
                  <a:pt x="601" y="779"/>
                </a:cubicBezTo>
                <a:cubicBezTo>
                  <a:pt x="609" y="782"/>
                  <a:pt x="626" y="787"/>
                  <a:pt x="626" y="787"/>
                </a:cubicBezTo>
                <a:cubicBezTo>
                  <a:pt x="689" y="836"/>
                  <a:pt x="763" y="813"/>
                  <a:pt x="837" y="795"/>
                </a:cubicBezTo>
                <a:cubicBezTo>
                  <a:pt x="865" y="781"/>
                  <a:pt x="888" y="757"/>
                  <a:pt x="918" y="747"/>
                </a:cubicBezTo>
                <a:cubicBezTo>
                  <a:pt x="998" y="720"/>
                  <a:pt x="1079" y="694"/>
                  <a:pt x="1161" y="674"/>
                </a:cubicBezTo>
                <a:cubicBezTo>
                  <a:pt x="1235" y="622"/>
                  <a:pt x="1196" y="528"/>
                  <a:pt x="1177" y="438"/>
                </a:cubicBezTo>
                <a:cubicBezTo>
                  <a:pt x="1174" y="423"/>
                  <a:pt x="1154" y="418"/>
                  <a:pt x="1145" y="406"/>
                </a:cubicBezTo>
                <a:cubicBezTo>
                  <a:pt x="1133" y="391"/>
                  <a:pt x="1123" y="373"/>
                  <a:pt x="1112" y="357"/>
                </a:cubicBezTo>
                <a:cubicBezTo>
                  <a:pt x="1107" y="349"/>
                  <a:pt x="1096" y="333"/>
                  <a:pt x="1096" y="333"/>
                </a:cubicBezTo>
                <a:cubicBezTo>
                  <a:pt x="1101" y="314"/>
                  <a:pt x="1114" y="296"/>
                  <a:pt x="1112" y="276"/>
                </a:cubicBezTo>
                <a:cubicBezTo>
                  <a:pt x="1105" y="201"/>
                  <a:pt x="1074" y="192"/>
                  <a:pt x="1031" y="146"/>
                </a:cubicBezTo>
                <a:cubicBezTo>
                  <a:pt x="1027" y="125"/>
                  <a:pt x="1031" y="93"/>
                  <a:pt x="1007" y="81"/>
                </a:cubicBezTo>
                <a:cubicBezTo>
                  <a:pt x="992" y="73"/>
                  <a:pt x="958" y="65"/>
                  <a:pt x="958" y="65"/>
                </a:cubicBezTo>
                <a:cubicBezTo>
                  <a:pt x="912" y="70"/>
                  <a:pt x="863" y="64"/>
                  <a:pt x="820" y="81"/>
                </a:cubicBezTo>
                <a:cubicBezTo>
                  <a:pt x="811" y="85"/>
                  <a:pt x="813" y="103"/>
                  <a:pt x="804" y="106"/>
                </a:cubicBezTo>
                <a:cubicBezTo>
                  <a:pt x="776" y="115"/>
                  <a:pt x="745" y="111"/>
                  <a:pt x="715" y="114"/>
                </a:cubicBezTo>
                <a:cubicBezTo>
                  <a:pt x="710" y="106"/>
                  <a:pt x="705" y="97"/>
                  <a:pt x="699" y="90"/>
                </a:cubicBezTo>
                <a:cubicBezTo>
                  <a:pt x="686" y="75"/>
                  <a:pt x="658" y="49"/>
                  <a:pt x="658" y="49"/>
                </a:cubicBezTo>
                <a:cubicBezTo>
                  <a:pt x="647" y="16"/>
                  <a:pt x="633" y="10"/>
                  <a:pt x="601" y="0"/>
                </a:cubicBezTo>
                <a:cubicBezTo>
                  <a:pt x="548" y="13"/>
                  <a:pt x="575" y="26"/>
                  <a:pt x="528" y="41"/>
                </a:cubicBezTo>
                <a:cubicBezTo>
                  <a:pt x="509" y="53"/>
                  <a:pt x="487" y="59"/>
                  <a:pt x="471" y="73"/>
                </a:cubicBezTo>
                <a:close/>
              </a:path>
            </a:pathLst>
          </a:custGeom>
          <a:solidFill>
            <a:srgbClr val="006699"/>
          </a:solidFill>
          <a:ln w="9525">
            <a:solidFill>
              <a:schemeClr val="tx1"/>
            </a:solidFill>
            <a:round/>
            <a:headEnd/>
            <a:tailEnd/>
          </a:ln>
          <a:effectLst/>
        </p:spPr>
        <p:txBody>
          <a:bodyPr/>
          <a:lstStyle/>
          <a:p>
            <a:endParaRPr lang="nl-NL"/>
          </a:p>
        </p:txBody>
      </p:sp>
      <p:grpSp>
        <p:nvGrpSpPr>
          <p:cNvPr id="646148" name="Group 4"/>
          <p:cNvGrpSpPr>
            <a:grpSpLocks/>
          </p:cNvGrpSpPr>
          <p:nvPr/>
        </p:nvGrpSpPr>
        <p:grpSpPr bwMode="auto">
          <a:xfrm>
            <a:off x="895350" y="2916238"/>
            <a:ext cx="1049338" cy="1425575"/>
            <a:chOff x="564" y="2062"/>
            <a:chExt cx="661" cy="898"/>
          </a:xfrm>
        </p:grpSpPr>
        <p:sp>
          <p:nvSpPr>
            <p:cNvPr id="646149" name="Line 5"/>
            <p:cNvSpPr>
              <a:spLocks noChangeShapeType="1"/>
            </p:cNvSpPr>
            <p:nvPr/>
          </p:nvSpPr>
          <p:spPr bwMode="auto">
            <a:xfrm>
              <a:off x="949" y="2062"/>
              <a:ext cx="276" cy="441"/>
            </a:xfrm>
            <a:prstGeom prst="line">
              <a:avLst/>
            </a:prstGeom>
            <a:noFill/>
            <a:ln w="76200">
              <a:solidFill>
                <a:srgbClr val="666699"/>
              </a:solidFill>
              <a:round/>
              <a:headEnd/>
              <a:tailEnd/>
            </a:ln>
            <a:effectLst/>
          </p:spPr>
          <p:txBody>
            <a:bodyPr/>
            <a:lstStyle/>
            <a:p>
              <a:endParaRPr lang="nl-NL"/>
            </a:p>
          </p:txBody>
        </p:sp>
        <p:sp>
          <p:nvSpPr>
            <p:cNvPr id="646150" name="Line 6"/>
            <p:cNvSpPr>
              <a:spLocks noChangeShapeType="1"/>
            </p:cNvSpPr>
            <p:nvPr/>
          </p:nvSpPr>
          <p:spPr bwMode="auto">
            <a:xfrm flipV="1">
              <a:off x="564" y="2503"/>
              <a:ext cx="661" cy="55"/>
            </a:xfrm>
            <a:prstGeom prst="line">
              <a:avLst/>
            </a:prstGeom>
            <a:noFill/>
            <a:ln w="76200">
              <a:solidFill>
                <a:srgbClr val="666699"/>
              </a:solidFill>
              <a:round/>
              <a:headEnd/>
              <a:tailEnd/>
            </a:ln>
            <a:effectLst/>
          </p:spPr>
          <p:txBody>
            <a:bodyPr/>
            <a:lstStyle/>
            <a:p>
              <a:endParaRPr lang="nl-NL"/>
            </a:p>
          </p:txBody>
        </p:sp>
        <p:sp>
          <p:nvSpPr>
            <p:cNvPr id="646151" name="Line 7"/>
            <p:cNvSpPr>
              <a:spLocks noChangeShapeType="1"/>
            </p:cNvSpPr>
            <p:nvPr/>
          </p:nvSpPr>
          <p:spPr bwMode="auto">
            <a:xfrm flipH="1">
              <a:off x="720" y="2528"/>
              <a:ext cx="480" cy="432"/>
            </a:xfrm>
            <a:prstGeom prst="line">
              <a:avLst/>
            </a:prstGeom>
            <a:noFill/>
            <a:ln w="76200">
              <a:solidFill>
                <a:srgbClr val="666699"/>
              </a:solidFill>
              <a:round/>
              <a:headEnd/>
              <a:tailEnd/>
            </a:ln>
            <a:effectLst/>
          </p:spPr>
          <p:txBody>
            <a:bodyPr/>
            <a:lstStyle/>
            <a:p>
              <a:endParaRPr lang="nl-NL"/>
            </a:p>
          </p:txBody>
        </p:sp>
      </p:grpSp>
      <p:sp>
        <p:nvSpPr>
          <p:cNvPr id="646152" name="Line 8"/>
          <p:cNvSpPr>
            <a:spLocks noChangeShapeType="1"/>
          </p:cNvSpPr>
          <p:nvPr/>
        </p:nvSpPr>
        <p:spPr bwMode="auto">
          <a:xfrm flipH="1">
            <a:off x="895350" y="2916238"/>
            <a:ext cx="611188" cy="787400"/>
          </a:xfrm>
          <a:prstGeom prst="line">
            <a:avLst/>
          </a:prstGeom>
          <a:noFill/>
          <a:ln w="76200">
            <a:solidFill>
              <a:srgbClr val="666699"/>
            </a:solidFill>
            <a:round/>
            <a:headEnd/>
            <a:tailEnd/>
          </a:ln>
          <a:effectLst/>
        </p:spPr>
        <p:txBody>
          <a:bodyPr/>
          <a:lstStyle/>
          <a:p>
            <a:endParaRPr lang="nl-NL"/>
          </a:p>
        </p:txBody>
      </p:sp>
      <p:sp>
        <p:nvSpPr>
          <p:cNvPr id="646153" name="Line 9"/>
          <p:cNvSpPr>
            <a:spLocks noChangeShapeType="1"/>
          </p:cNvSpPr>
          <p:nvPr/>
        </p:nvSpPr>
        <p:spPr bwMode="auto">
          <a:xfrm>
            <a:off x="914400" y="3732213"/>
            <a:ext cx="228600" cy="649287"/>
          </a:xfrm>
          <a:prstGeom prst="line">
            <a:avLst/>
          </a:prstGeom>
          <a:noFill/>
          <a:ln w="76200">
            <a:solidFill>
              <a:srgbClr val="666699"/>
            </a:solidFill>
            <a:round/>
            <a:headEnd/>
            <a:tailEnd/>
          </a:ln>
          <a:effectLst/>
        </p:spPr>
        <p:txBody>
          <a:bodyPr/>
          <a:lstStyle/>
          <a:p>
            <a:endParaRPr lang="nl-NL"/>
          </a:p>
        </p:txBody>
      </p:sp>
      <p:sp>
        <p:nvSpPr>
          <p:cNvPr id="646154" name="Line 10"/>
          <p:cNvSpPr>
            <a:spLocks noChangeShapeType="1"/>
          </p:cNvSpPr>
          <p:nvPr/>
        </p:nvSpPr>
        <p:spPr bwMode="auto">
          <a:xfrm flipV="1">
            <a:off x="685800" y="4341813"/>
            <a:ext cx="457200" cy="533400"/>
          </a:xfrm>
          <a:prstGeom prst="line">
            <a:avLst/>
          </a:prstGeom>
          <a:noFill/>
          <a:ln w="76200">
            <a:solidFill>
              <a:srgbClr val="666699"/>
            </a:solidFill>
            <a:round/>
            <a:headEnd/>
            <a:tailEnd/>
          </a:ln>
          <a:effectLst/>
        </p:spPr>
        <p:txBody>
          <a:bodyPr/>
          <a:lstStyle/>
          <a:p>
            <a:endParaRPr lang="nl-NL"/>
          </a:p>
        </p:txBody>
      </p:sp>
      <p:sp>
        <p:nvSpPr>
          <p:cNvPr id="646155" name="Line 11"/>
          <p:cNvSpPr>
            <a:spLocks noChangeShapeType="1"/>
          </p:cNvSpPr>
          <p:nvPr/>
        </p:nvSpPr>
        <p:spPr bwMode="auto">
          <a:xfrm flipH="1" flipV="1">
            <a:off x="3606800" y="5103813"/>
            <a:ext cx="349250" cy="349250"/>
          </a:xfrm>
          <a:prstGeom prst="line">
            <a:avLst/>
          </a:prstGeom>
          <a:noFill/>
          <a:ln w="76200">
            <a:solidFill>
              <a:srgbClr val="666699"/>
            </a:solidFill>
            <a:round/>
            <a:headEnd/>
            <a:tailEnd/>
          </a:ln>
          <a:effectLst/>
        </p:spPr>
        <p:txBody>
          <a:bodyPr/>
          <a:lstStyle/>
          <a:p>
            <a:endParaRPr lang="nl-NL"/>
          </a:p>
        </p:txBody>
      </p:sp>
      <p:sp>
        <p:nvSpPr>
          <p:cNvPr id="646156" name="Line 12"/>
          <p:cNvSpPr>
            <a:spLocks noChangeShapeType="1"/>
          </p:cNvSpPr>
          <p:nvPr/>
        </p:nvSpPr>
        <p:spPr bwMode="auto">
          <a:xfrm flipV="1">
            <a:off x="3956050" y="5016500"/>
            <a:ext cx="612775" cy="436563"/>
          </a:xfrm>
          <a:prstGeom prst="line">
            <a:avLst/>
          </a:prstGeom>
          <a:noFill/>
          <a:ln w="76200">
            <a:solidFill>
              <a:srgbClr val="666699"/>
            </a:solidFill>
            <a:round/>
            <a:headEnd/>
            <a:tailEnd/>
          </a:ln>
          <a:effectLst/>
        </p:spPr>
        <p:txBody>
          <a:bodyPr/>
          <a:lstStyle/>
          <a:p>
            <a:endParaRPr lang="nl-NL"/>
          </a:p>
        </p:txBody>
      </p:sp>
      <p:sp>
        <p:nvSpPr>
          <p:cNvPr id="646157" name="Line 13"/>
          <p:cNvSpPr>
            <a:spLocks noChangeShapeType="1"/>
          </p:cNvSpPr>
          <p:nvPr/>
        </p:nvSpPr>
        <p:spPr bwMode="auto">
          <a:xfrm>
            <a:off x="719138" y="4841875"/>
            <a:ext cx="1050925" cy="261938"/>
          </a:xfrm>
          <a:prstGeom prst="line">
            <a:avLst/>
          </a:prstGeom>
          <a:noFill/>
          <a:ln w="76200">
            <a:solidFill>
              <a:srgbClr val="666699"/>
            </a:solidFill>
            <a:round/>
            <a:headEnd/>
            <a:tailEnd/>
          </a:ln>
          <a:effectLst/>
        </p:spPr>
        <p:txBody>
          <a:bodyPr/>
          <a:lstStyle/>
          <a:p>
            <a:endParaRPr lang="nl-NL"/>
          </a:p>
        </p:txBody>
      </p:sp>
      <p:sp>
        <p:nvSpPr>
          <p:cNvPr id="646158" name="Line 14"/>
          <p:cNvSpPr>
            <a:spLocks noChangeShapeType="1"/>
          </p:cNvSpPr>
          <p:nvPr/>
        </p:nvSpPr>
        <p:spPr bwMode="auto">
          <a:xfrm flipV="1">
            <a:off x="631825" y="4841875"/>
            <a:ext cx="87313" cy="611188"/>
          </a:xfrm>
          <a:prstGeom prst="line">
            <a:avLst/>
          </a:prstGeom>
          <a:noFill/>
          <a:ln w="76200">
            <a:solidFill>
              <a:srgbClr val="666699"/>
            </a:solidFill>
            <a:round/>
            <a:headEnd/>
            <a:tailEnd/>
          </a:ln>
          <a:effectLst/>
        </p:spPr>
        <p:txBody>
          <a:bodyPr/>
          <a:lstStyle/>
          <a:p>
            <a:endParaRPr lang="nl-NL"/>
          </a:p>
        </p:txBody>
      </p:sp>
      <p:sp>
        <p:nvSpPr>
          <p:cNvPr id="646159" name="Line 15"/>
          <p:cNvSpPr>
            <a:spLocks noChangeShapeType="1"/>
          </p:cNvSpPr>
          <p:nvPr/>
        </p:nvSpPr>
        <p:spPr bwMode="auto">
          <a:xfrm flipV="1">
            <a:off x="631825" y="5103813"/>
            <a:ext cx="1138238" cy="349250"/>
          </a:xfrm>
          <a:prstGeom prst="line">
            <a:avLst/>
          </a:prstGeom>
          <a:noFill/>
          <a:ln w="76200">
            <a:solidFill>
              <a:srgbClr val="666699"/>
            </a:solidFill>
            <a:round/>
            <a:headEnd/>
            <a:tailEnd/>
          </a:ln>
          <a:effectLst/>
        </p:spPr>
        <p:txBody>
          <a:bodyPr/>
          <a:lstStyle/>
          <a:p>
            <a:endParaRPr lang="nl-NL"/>
          </a:p>
        </p:txBody>
      </p:sp>
      <p:sp>
        <p:nvSpPr>
          <p:cNvPr id="646160" name="Line 16"/>
          <p:cNvSpPr>
            <a:spLocks noChangeShapeType="1"/>
          </p:cNvSpPr>
          <p:nvPr/>
        </p:nvSpPr>
        <p:spPr bwMode="auto">
          <a:xfrm>
            <a:off x="631825" y="5453063"/>
            <a:ext cx="787400" cy="176212"/>
          </a:xfrm>
          <a:prstGeom prst="line">
            <a:avLst/>
          </a:prstGeom>
          <a:noFill/>
          <a:ln w="76200">
            <a:solidFill>
              <a:srgbClr val="666699"/>
            </a:solidFill>
            <a:round/>
            <a:headEnd/>
            <a:tailEnd/>
          </a:ln>
          <a:effectLst/>
        </p:spPr>
        <p:txBody>
          <a:bodyPr/>
          <a:lstStyle/>
          <a:p>
            <a:endParaRPr lang="nl-NL"/>
          </a:p>
        </p:txBody>
      </p:sp>
      <p:sp>
        <p:nvSpPr>
          <p:cNvPr id="646161" name="Line 17"/>
          <p:cNvSpPr>
            <a:spLocks noChangeShapeType="1"/>
          </p:cNvSpPr>
          <p:nvPr/>
        </p:nvSpPr>
        <p:spPr bwMode="auto">
          <a:xfrm flipV="1">
            <a:off x="1419225" y="5103813"/>
            <a:ext cx="350838" cy="525462"/>
          </a:xfrm>
          <a:prstGeom prst="line">
            <a:avLst/>
          </a:prstGeom>
          <a:noFill/>
          <a:ln w="76200">
            <a:solidFill>
              <a:srgbClr val="666699"/>
            </a:solidFill>
            <a:round/>
            <a:headEnd/>
            <a:tailEnd/>
          </a:ln>
          <a:effectLst/>
        </p:spPr>
        <p:txBody>
          <a:bodyPr/>
          <a:lstStyle/>
          <a:p>
            <a:endParaRPr lang="nl-NL"/>
          </a:p>
        </p:txBody>
      </p:sp>
      <p:sp>
        <p:nvSpPr>
          <p:cNvPr id="646162" name="Line 18"/>
          <p:cNvSpPr>
            <a:spLocks noChangeShapeType="1"/>
          </p:cNvSpPr>
          <p:nvPr/>
        </p:nvSpPr>
        <p:spPr bwMode="auto">
          <a:xfrm flipV="1">
            <a:off x="1770063" y="4265613"/>
            <a:ext cx="439737" cy="838200"/>
          </a:xfrm>
          <a:prstGeom prst="line">
            <a:avLst/>
          </a:prstGeom>
          <a:noFill/>
          <a:ln w="76200">
            <a:solidFill>
              <a:srgbClr val="666699"/>
            </a:solidFill>
            <a:round/>
            <a:headEnd/>
            <a:tailEnd/>
          </a:ln>
          <a:effectLst/>
        </p:spPr>
        <p:txBody>
          <a:bodyPr/>
          <a:lstStyle/>
          <a:p>
            <a:endParaRPr lang="nl-NL"/>
          </a:p>
        </p:txBody>
      </p:sp>
      <p:sp>
        <p:nvSpPr>
          <p:cNvPr id="646163" name="Line 19"/>
          <p:cNvSpPr>
            <a:spLocks noChangeShapeType="1"/>
          </p:cNvSpPr>
          <p:nvPr/>
        </p:nvSpPr>
        <p:spPr bwMode="auto">
          <a:xfrm>
            <a:off x="2286000" y="4265613"/>
            <a:ext cx="990600" cy="0"/>
          </a:xfrm>
          <a:prstGeom prst="line">
            <a:avLst/>
          </a:prstGeom>
          <a:noFill/>
          <a:ln w="76200">
            <a:solidFill>
              <a:srgbClr val="666699"/>
            </a:solidFill>
            <a:round/>
            <a:headEnd/>
            <a:tailEnd/>
          </a:ln>
          <a:effectLst/>
        </p:spPr>
        <p:txBody>
          <a:bodyPr/>
          <a:lstStyle/>
          <a:p>
            <a:endParaRPr lang="nl-NL"/>
          </a:p>
        </p:txBody>
      </p:sp>
      <p:sp>
        <p:nvSpPr>
          <p:cNvPr id="646164" name="Line 20"/>
          <p:cNvSpPr>
            <a:spLocks noChangeShapeType="1"/>
          </p:cNvSpPr>
          <p:nvPr/>
        </p:nvSpPr>
        <p:spPr bwMode="auto">
          <a:xfrm>
            <a:off x="3276600" y="4265613"/>
            <a:ext cx="330200" cy="838200"/>
          </a:xfrm>
          <a:prstGeom prst="line">
            <a:avLst/>
          </a:prstGeom>
          <a:noFill/>
          <a:ln w="76200">
            <a:solidFill>
              <a:srgbClr val="666699"/>
            </a:solidFill>
            <a:round/>
            <a:headEnd/>
            <a:tailEnd/>
          </a:ln>
          <a:effectLst/>
        </p:spPr>
        <p:txBody>
          <a:bodyPr/>
          <a:lstStyle/>
          <a:p>
            <a:endParaRPr lang="nl-NL"/>
          </a:p>
        </p:txBody>
      </p:sp>
      <p:sp>
        <p:nvSpPr>
          <p:cNvPr id="646165" name="Line 21"/>
          <p:cNvSpPr>
            <a:spLocks noChangeShapeType="1"/>
          </p:cNvSpPr>
          <p:nvPr/>
        </p:nvSpPr>
        <p:spPr bwMode="auto">
          <a:xfrm flipV="1">
            <a:off x="3519488" y="5103813"/>
            <a:ext cx="87312" cy="612775"/>
          </a:xfrm>
          <a:prstGeom prst="line">
            <a:avLst/>
          </a:prstGeom>
          <a:noFill/>
          <a:ln w="76200">
            <a:solidFill>
              <a:srgbClr val="666699"/>
            </a:solidFill>
            <a:round/>
            <a:headEnd/>
            <a:tailEnd/>
          </a:ln>
          <a:effectLst/>
        </p:spPr>
        <p:txBody>
          <a:bodyPr/>
          <a:lstStyle/>
          <a:p>
            <a:endParaRPr lang="nl-NL"/>
          </a:p>
        </p:txBody>
      </p:sp>
      <p:sp>
        <p:nvSpPr>
          <p:cNvPr id="646166" name="Line 22"/>
          <p:cNvSpPr>
            <a:spLocks noChangeShapeType="1"/>
          </p:cNvSpPr>
          <p:nvPr/>
        </p:nvSpPr>
        <p:spPr bwMode="auto">
          <a:xfrm flipV="1">
            <a:off x="3519488" y="5453063"/>
            <a:ext cx="436562" cy="263525"/>
          </a:xfrm>
          <a:prstGeom prst="line">
            <a:avLst/>
          </a:prstGeom>
          <a:noFill/>
          <a:ln w="76200">
            <a:solidFill>
              <a:srgbClr val="666699"/>
            </a:solidFill>
            <a:round/>
            <a:headEnd/>
            <a:tailEnd/>
          </a:ln>
          <a:effectLst/>
        </p:spPr>
        <p:txBody>
          <a:bodyPr/>
          <a:lstStyle/>
          <a:p>
            <a:endParaRPr lang="nl-NL"/>
          </a:p>
        </p:txBody>
      </p:sp>
      <p:sp>
        <p:nvSpPr>
          <p:cNvPr id="646167" name="Line 23"/>
          <p:cNvSpPr>
            <a:spLocks noChangeShapeType="1"/>
          </p:cNvSpPr>
          <p:nvPr/>
        </p:nvSpPr>
        <p:spPr bwMode="auto">
          <a:xfrm flipV="1">
            <a:off x="3606800" y="5016500"/>
            <a:ext cx="962025" cy="87313"/>
          </a:xfrm>
          <a:prstGeom prst="line">
            <a:avLst/>
          </a:prstGeom>
          <a:noFill/>
          <a:ln w="76200">
            <a:solidFill>
              <a:srgbClr val="666699"/>
            </a:solidFill>
            <a:round/>
            <a:headEnd/>
            <a:tailEnd/>
          </a:ln>
          <a:effectLst/>
        </p:spPr>
        <p:txBody>
          <a:bodyPr/>
          <a:lstStyle/>
          <a:p>
            <a:endParaRPr lang="nl-NL"/>
          </a:p>
        </p:txBody>
      </p:sp>
      <p:sp>
        <p:nvSpPr>
          <p:cNvPr id="646168" name="Oval 24"/>
          <p:cNvSpPr>
            <a:spLocks noChangeArrowheads="1"/>
          </p:cNvSpPr>
          <p:nvPr/>
        </p:nvSpPr>
        <p:spPr bwMode="auto">
          <a:xfrm>
            <a:off x="1244600" y="5453063"/>
            <a:ext cx="349250"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169" name="Oval 25"/>
          <p:cNvSpPr>
            <a:spLocks noChangeArrowheads="1"/>
          </p:cNvSpPr>
          <p:nvPr/>
        </p:nvSpPr>
        <p:spPr bwMode="auto">
          <a:xfrm>
            <a:off x="457200" y="5278438"/>
            <a:ext cx="349250"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170" name="Oval 26"/>
          <p:cNvSpPr>
            <a:spLocks noChangeArrowheads="1"/>
          </p:cNvSpPr>
          <p:nvPr/>
        </p:nvSpPr>
        <p:spPr bwMode="auto">
          <a:xfrm>
            <a:off x="3344863" y="554196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171" name="Oval 27"/>
          <p:cNvSpPr>
            <a:spLocks noChangeArrowheads="1"/>
          </p:cNvSpPr>
          <p:nvPr/>
        </p:nvSpPr>
        <p:spPr bwMode="auto">
          <a:xfrm>
            <a:off x="3781425" y="5278438"/>
            <a:ext cx="350838" cy="350837"/>
          </a:xfrm>
          <a:prstGeom prst="ellipse">
            <a:avLst/>
          </a:prstGeom>
          <a:solidFill>
            <a:srgbClr val="FF6600"/>
          </a:solidFill>
          <a:ln w="38100">
            <a:solidFill>
              <a:schemeClr val="tx1"/>
            </a:solidFill>
            <a:round/>
            <a:headEnd/>
            <a:tailEnd/>
          </a:ln>
          <a:effectLst/>
        </p:spPr>
        <p:txBody>
          <a:bodyPr wrap="none" anchor="ctr"/>
          <a:lstStyle/>
          <a:p>
            <a:endParaRPr lang="nl-NL"/>
          </a:p>
        </p:txBody>
      </p:sp>
      <p:grpSp>
        <p:nvGrpSpPr>
          <p:cNvPr id="646172" name="Group 28"/>
          <p:cNvGrpSpPr>
            <a:grpSpLocks/>
          </p:cNvGrpSpPr>
          <p:nvPr/>
        </p:nvGrpSpPr>
        <p:grpSpPr bwMode="auto">
          <a:xfrm>
            <a:off x="4343400" y="4138613"/>
            <a:ext cx="685800" cy="877887"/>
            <a:chOff x="2736" y="2832"/>
            <a:chExt cx="432" cy="553"/>
          </a:xfrm>
        </p:grpSpPr>
        <p:sp>
          <p:nvSpPr>
            <p:cNvPr id="646173" name="Line 29"/>
            <p:cNvSpPr>
              <a:spLocks noChangeShapeType="1"/>
            </p:cNvSpPr>
            <p:nvPr/>
          </p:nvSpPr>
          <p:spPr bwMode="auto">
            <a:xfrm flipH="1" flipV="1">
              <a:off x="2736" y="2928"/>
              <a:ext cx="142" cy="457"/>
            </a:xfrm>
            <a:prstGeom prst="line">
              <a:avLst/>
            </a:prstGeom>
            <a:noFill/>
            <a:ln w="76200">
              <a:solidFill>
                <a:srgbClr val="666699"/>
              </a:solidFill>
              <a:round/>
              <a:headEnd/>
              <a:tailEnd/>
            </a:ln>
            <a:effectLst/>
          </p:spPr>
          <p:txBody>
            <a:bodyPr/>
            <a:lstStyle/>
            <a:p>
              <a:endParaRPr lang="nl-NL"/>
            </a:p>
          </p:txBody>
        </p:sp>
        <p:sp>
          <p:nvSpPr>
            <p:cNvPr id="646174" name="Line 30"/>
            <p:cNvSpPr>
              <a:spLocks noChangeShapeType="1"/>
            </p:cNvSpPr>
            <p:nvPr/>
          </p:nvSpPr>
          <p:spPr bwMode="auto">
            <a:xfrm flipV="1">
              <a:off x="2880" y="2832"/>
              <a:ext cx="276" cy="551"/>
            </a:xfrm>
            <a:prstGeom prst="line">
              <a:avLst/>
            </a:prstGeom>
            <a:noFill/>
            <a:ln w="76200">
              <a:solidFill>
                <a:srgbClr val="666699"/>
              </a:solidFill>
              <a:round/>
              <a:headEnd/>
              <a:tailEnd/>
            </a:ln>
            <a:effectLst/>
          </p:spPr>
          <p:txBody>
            <a:bodyPr/>
            <a:lstStyle/>
            <a:p>
              <a:endParaRPr lang="nl-NL"/>
            </a:p>
          </p:txBody>
        </p:sp>
        <p:sp>
          <p:nvSpPr>
            <p:cNvPr id="646175" name="Line 31"/>
            <p:cNvSpPr>
              <a:spLocks noChangeShapeType="1"/>
            </p:cNvSpPr>
            <p:nvPr/>
          </p:nvSpPr>
          <p:spPr bwMode="auto">
            <a:xfrm flipV="1">
              <a:off x="2736" y="2832"/>
              <a:ext cx="432" cy="96"/>
            </a:xfrm>
            <a:prstGeom prst="line">
              <a:avLst/>
            </a:prstGeom>
            <a:noFill/>
            <a:ln w="76200">
              <a:solidFill>
                <a:srgbClr val="666699"/>
              </a:solidFill>
              <a:round/>
              <a:headEnd/>
              <a:tailEnd/>
            </a:ln>
            <a:effectLst/>
          </p:spPr>
          <p:txBody>
            <a:bodyPr/>
            <a:lstStyle/>
            <a:p>
              <a:endParaRPr lang="nl-NL"/>
            </a:p>
          </p:txBody>
        </p:sp>
      </p:grpSp>
      <p:sp>
        <p:nvSpPr>
          <p:cNvPr id="646176" name="Line 32"/>
          <p:cNvSpPr>
            <a:spLocks noChangeShapeType="1"/>
          </p:cNvSpPr>
          <p:nvPr/>
        </p:nvSpPr>
        <p:spPr bwMode="auto">
          <a:xfrm flipV="1">
            <a:off x="5029200" y="3910013"/>
            <a:ext cx="685800" cy="228600"/>
          </a:xfrm>
          <a:prstGeom prst="line">
            <a:avLst/>
          </a:prstGeom>
          <a:noFill/>
          <a:ln w="76200">
            <a:solidFill>
              <a:srgbClr val="666699"/>
            </a:solidFill>
            <a:round/>
            <a:headEnd/>
            <a:tailEnd/>
          </a:ln>
          <a:effectLst/>
        </p:spPr>
        <p:txBody>
          <a:bodyPr/>
          <a:lstStyle/>
          <a:p>
            <a:endParaRPr lang="nl-NL"/>
          </a:p>
        </p:txBody>
      </p:sp>
      <p:sp>
        <p:nvSpPr>
          <p:cNvPr id="646177" name="Freeform 33"/>
          <p:cNvSpPr>
            <a:spLocks/>
          </p:cNvSpPr>
          <p:nvPr/>
        </p:nvSpPr>
        <p:spPr bwMode="auto">
          <a:xfrm>
            <a:off x="1752600" y="3833813"/>
            <a:ext cx="762000" cy="635000"/>
          </a:xfrm>
          <a:custGeom>
            <a:avLst/>
            <a:gdLst/>
            <a:ahLst/>
            <a:cxnLst>
              <a:cxn ang="0">
                <a:pos x="480" y="16"/>
              </a:cxn>
              <a:cxn ang="0">
                <a:pos x="240" y="64"/>
              </a:cxn>
              <a:cxn ang="0">
                <a:pos x="0" y="400"/>
              </a:cxn>
            </a:cxnLst>
            <a:rect l="0" t="0" r="r" b="b"/>
            <a:pathLst>
              <a:path w="480" h="400">
                <a:moveTo>
                  <a:pt x="480" y="16"/>
                </a:moveTo>
                <a:cubicBezTo>
                  <a:pt x="400" y="8"/>
                  <a:pt x="320" y="0"/>
                  <a:pt x="240" y="64"/>
                </a:cubicBezTo>
                <a:cubicBezTo>
                  <a:pt x="160" y="128"/>
                  <a:pt x="40" y="344"/>
                  <a:pt x="0" y="400"/>
                </a:cubicBezTo>
              </a:path>
            </a:pathLst>
          </a:custGeom>
          <a:noFill/>
          <a:ln w="76200">
            <a:solidFill>
              <a:schemeClr val="tx1"/>
            </a:solidFill>
            <a:round/>
            <a:headEnd/>
            <a:tailEnd/>
          </a:ln>
          <a:effectLst/>
        </p:spPr>
        <p:txBody>
          <a:bodyPr/>
          <a:lstStyle/>
          <a:p>
            <a:endParaRPr lang="nl-NL"/>
          </a:p>
        </p:txBody>
      </p:sp>
      <p:sp>
        <p:nvSpPr>
          <p:cNvPr id="646178" name="Rectangle 34"/>
          <p:cNvSpPr>
            <a:spLocks noGrp="1" noChangeArrowheads="1"/>
          </p:cNvSpPr>
          <p:nvPr>
            <p:ph type="title"/>
          </p:nvPr>
        </p:nvSpPr>
        <p:spPr/>
        <p:txBody>
          <a:bodyPr/>
          <a:lstStyle/>
          <a:p>
            <a:r>
              <a:rPr lang="en-US"/>
              <a:t>Sensor Network</a:t>
            </a:r>
          </a:p>
        </p:txBody>
      </p:sp>
      <p:graphicFrame>
        <p:nvGraphicFramePr>
          <p:cNvPr id="646179" name="Object 35"/>
          <p:cNvGraphicFramePr>
            <a:graphicFrameLocks noChangeAspect="1"/>
          </p:cNvGraphicFramePr>
          <p:nvPr>
            <p:ph sz="half" idx="1"/>
          </p:nvPr>
        </p:nvGraphicFramePr>
        <p:xfrm>
          <a:off x="6934200" y="3276600"/>
          <a:ext cx="2070100" cy="1524000"/>
        </p:xfrm>
        <a:graphic>
          <a:graphicData uri="http://schemas.openxmlformats.org/presentationml/2006/ole">
            <p:oleObj spid="_x0000_s646179" name="CorelDRAW" r:id="rId4" imgW="2805480" imgH="2372760" progId="">
              <p:embed/>
            </p:oleObj>
          </a:graphicData>
        </a:graphic>
      </p:graphicFrame>
      <p:graphicFrame>
        <p:nvGraphicFramePr>
          <p:cNvPr id="646180" name="Object 36"/>
          <p:cNvGraphicFramePr>
            <a:graphicFrameLocks noChangeAspect="1"/>
          </p:cNvGraphicFramePr>
          <p:nvPr/>
        </p:nvGraphicFramePr>
        <p:xfrm>
          <a:off x="7693025" y="1219200"/>
          <a:ext cx="1222375" cy="1828800"/>
        </p:xfrm>
        <a:graphic>
          <a:graphicData uri="http://schemas.openxmlformats.org/presentationml/2006/ole">
            <p:oleObj spid="_x0000_s646180" name="VISIO" r:id="rId5" imgW="841320" imgH="1096560" progId="">
              <p:embed/>
            </p:oleObj>
          </a:graphicData>
        </a:graphic>
      </p:graphicFrame>
      <p:sp>
        <p:nvSpPr>
          <p:cNvPr id="646181" name="Rectangle 37"/>
          <p:cNvSpPr>
            <a:spLocks noChangeArrowheads="1"/>
          </p:cNvSpPr>
          <p:nvPr/>
        </p:nvSpPr>
        <p:spPr bwMode="auto">
          <a:xfrm>
            <a:off x="5638800" y="3605213"/>
            <a:ext cx="609600" cy="533400"/>
          </a:xfrm>
          <a:prstGeom prst="rect">
            <a:avLst/>
          </a:prstGeom>
          <a:solidFill>
            <a:srgbClr val="FFCC00"/>
          </a:solidFill>
          <a:ln w="9525">
            <a:solidFill>
              <a:schemeClr val="tx1"/>
            </a:solidFill>
            <a:miter lim="800000"/>
            <a:headEnd/>
            <a:tailEnd/>
          </a:ln>
          <a:effectLst/>
        </p:spPr>
        <p:txBody>
          <a:bodyPr wrap="none" anchor="ctr"/>
          <a:lstStyle/>
          <a:p>
            <a:pPr algn="ctr" eaLnBrk="1" hangingPunct="1"/>
            <a:endParaRPr lang="nl-NL">
              <a:solidFill>
                <a:srgbClr val="FF9900"/>
              </a:solidFill>
            </a:endParaRPr>
          </a:p>
        </p:txBody>
      </p:sp>
      <p:sp>
        <p:nvSpPr>
          <p:cNvPr id="646182" name="Text Box 38"/>
          <p:cNvSpPr txBox="1">
            <a:spLocks noChangeArrowheads="1"/>
          </p:cNvSpPr>
          <p:nvPr/>
        </p:nvSpPr>
        <p:spPr bwMode="auto">
          <a:xfrm>
            <a:off x="5334000" y="4216400"/>
            <a:ext cx="12192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Gateway</a:t>
            </a:r>
          </a:p>
        </p:txBody>
      </p:sp>
      <p:sp>
        <p:nvSpPr>
          <p:cNvPr id="646183" name="Text Box 39"/>
          <p:cNvSpPr txBox="1">
            <a:spLocks noChangeArrowheads="1"/>
          </p:cNvSpPr>
          <p:nvPr/>
        </p:nvSpPr>
        <p:spPr bwMode="auto">
          <a:xfrm>
            <a:off x="6477000" y="1295400"/>
            <a:ext cx="14478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Server</a:t>
            </a:r>
          </a:p>
        </p:txBody>
      </p:sp>
      <p:sp>
        <p:nvSpPr>
          <p:cNvPr id="646184" name="AutoShape 40"/>
          <p:cNvSpPr>
            <a:spLocks noChangeArrowheads="1"/>
          </p:cNvSpPr>
          <p:nvPr/>
        </p:nvSpPr>
        <p:spPr bwMode="auto">
          <a:xfrm>
            <a:off x="6172200" y="3733800"/>
            <a:ext cx="990600" cy="304800"/>
          </a:xfrm>
          <a:prstGeom prst="leftRightArrow">
            <a:avLst>
              <a:gd name="adj1" fmla="val 43750"/>
              <a:gd name="adj2" fmla="val 82755"/>
            </a:avLst>
          </a:prstGeom>
          <a:solidFill>
            <a:srgbClr val="666699"/>
          </a:solidFill>
          <a:ln w="9525">
            <a:solidFill>
              <a:schemeClr val="tx1"/>
            </a:solidFill>
            <a:miter lim="800000"/>
            <a:headEnd/>
            <a:tailEnd/>
          </a:ln>
          <a:effectLst/>
        </p:spPr>
        <p:txBody>
          <a:bodyPr wrap="none" anchor="ctr"/>
          <a:lstStyle/>
          <a:p>
            <a:endParaRPr lang="nl-NL"/>
          </a:p>
        </p:txBody>
      </p:sp>
      <p:sp>
        <p:nvSpPr>
          <p:cNvPr id="646185" name="AutoShape 41"/>
          <p:cNvSpPr>
            <a:spLocks noChangeArrowheads="1"/>
          </p:cNvSpPr>
          <p:nvPr/>
        </p:nvSpPr>
        <p:spPr bwMode="auto">
          <a:xfrm rot="-5400000">
            <a:off x="7962900" y="3009900"/>
            <a:ext cx="685800" cy="304800"/>
          </a:xfrm>
          <a:prstGeom prst="leftRightArrow">
            <a:avLst>
              <a:gd name="adj1" fmla="val 43750"/>
              <a:gd name="adj2" fmla="val 57292"/>
            </a:avLst>
          </a:prstGeom>
          <a:solidFill>
            <a:srgbClr val="666699"/>
          </a:solidFill>
          <a:ln w="9525">
            <a:solidFill>
              <a:schemeClr val="tx1"/>
            </a:solidFill>
            <a:miter lim="800000"/>
            <a:headEnd/>
            <a:tailEnd/>
          </a:ln>
          <a:effectLst/>
        </p:spPr>
        <p:txBody>
          <a:bodyPr wrap="none" anchor="ctr"/>
          <a:lstStyle/>
          <a:p>
            <a:endParaRPr lang="nl-NL"/>
          </a:p>
        </p:txBody>
      </p:sp>
      <p:sp>
        <p:nvSpPr>
          <p:cNvPr id="646186" name="Text Box 42"/>
          <p:cNvSpPr txBox="1">
            <a:spLocks noChangeArrowheads="1"/>
          </p:cNvSpPr>
          <p:nvPr/>
        </p:nvSpPr>
        <p:spPr bwMode="auto">
          <a:xfrm>
            <a:off x="7315200" y="5334000"/>
            <a:ext cx="15240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Internet</a:t>
            </a:r>
          </a:p>
        </p:txBody>
      </p:sp>
      <p:sp>
        <p:nvSpPr>
          <p:cNvPr id="646187" name="Text Box 43"/>
          <p:cNvSpPr txBox="1">
            <a:spLocks noChangeArrowheads="1"/>
          </p:cNvSpPr>
          <p:nvPr/>
        </p:nvSpPr>
        <p:spPr bwMode="auto">
          <a:xfrm>
            <a:off x="5334000" y="2767013"/>
            <a:ext cx="1524000" cy="379412"/>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Sensor field</a:t>
            </a:r>
          </a:p>
        </p:txBody>
      </p:sp>
      <p:sp>
        <p:nvSpPr>
          <p:cNvPr id="646188" name="Line 44"/>
          <p:cNvSpPr>
            <a:spLocks noChangeShapeType="1"/>
          </p:cNvSpPr>
          <p:nvPr/>
        </p:nvSpPr>
        <p:spPr bwMode="auto">
          <a:xfrm>
            <a:off x="6096000" y="3071813"/>
            <a:ext cx="139700" cy="304800"/>
          </a:xfrm>
          <a:prstGeom prst="line">
            <a:avLst/>
          </a:prstGeom>
          <a:noFill/>
          <a:ln w="12700">
            <a:solidFill>
              <a:schemeClr val="tx1"/>
            </a:solidFill>
            <a:round/>
            <a:headEnd/>
            <a:tailEnd/>
          </a:ln>
          <a:effectLst/>
        </p:spPr>
        <p:txBody>
          <a:bodyPr/>
          <a:lstStyle/>
          <a:p>
            <a:endParaRPr lang="nl-NL"/>
          </a:p>
        </p:txBody>
      </p:sp>
      <p:sp>
        <p:nvSpPr>
          <p:cNvPr id="646189" name="Text Box 45"/>
          <p:cNvSpPr txBox="1">
            <a:spLocks noChangeArrowheads="1"/>
          </p:cNvSpPr>
          <p:nvPr/>
        </p:nvSpPr>
        <p:spPr bwMode="auto">
          <a:xfrm>
            <a:off x="5334000" y="2743200"/>
            <a:ext cx="15240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Watershed</a:t>
            </a:r>
          </a:p>
        </p:txBody>
      </p:sp>
      <p:sp>
        <p:nvSpPr>
          <p:cNvPr id="646190" name="Line 46"/>
          <p:cNvSpPr>
            <a:spLocks noChangeShapeType="1"/>
          </p:cNvSpPr>
          <p:nvPr/>
        </p:nvSpPr>
        <p:spPr bwMode="auto">
          <a:xfrm flipV="1">
            <a:off x="914400" y="2971800"/>
            <a:ext cx="533400" cy="685800"/>
          </a:xfrm>
          <a:prstGeom prst="line">
            <a:avLst/>
          </a:prstGeom>
          <a:noFill/>
          <a:ln w="76200">
            <a:solidFill>
              <a:srgbClr val="FFFF00"/>
            </a:solidFill>
            <a:round/>
            <a:headEnd/>
            <a:tailEnd/>
          </a:ln>
          <a:effectLst/>
        </p:spPr>
        <p:txBody>
          <a:bodyPr/>
          <a:lstStyle/>
          <a:p>
            <a:endParaRPr lang="nl-NL"/>
          </a:p>
        </p:txBody>
      </p:sp>
      <p:sp>
        <p:nvSpPr>
          <p:cNvPr id="646191" name="Line 47"/>
          <p:cNvSpPr>
            <a:spLocks noChangeShapeType="1"/>
          </p:cNvSpPr>
          <p:nvPr/>
        </p:nvSpPr>
        <p:spPr bwMode="auto">
          <a:xfrm flipH="1" flipV="1">
            <a:off x="895350" y="3703638"/>
            <a:ext cx="247650" cy="677862"/>
          </a:xfrm>
          <a:prstGeom prst="line">
            <a:avLst/>
          </a:prstGeom>
          <a:noFill/>
          <a:ln w="76200">
            <a:solidFill>
              <a:srgbClr val="FFFF00"/>
            </a:solidFill>
            <a:round/>
            <a:headEnd/>
            <a:tailEnd/>
          </a:ln>
          <a:effectLst/>
        </p:spPr>
        <p:txBody>
          <a:bodyPr/>
          <a:lstStyle/>
          <a:p>
            <a:endParaRPr lang="nl-NL"/>
          </a:p>
        </p:txBody>
      </p:sp>
      <p:sp>
        <p:nvSpPr>
          <p:cNvPr id="646192" name="Line 48"/>
          <p:cNvSpPr>
            <a:spLocks noChangeShapeType="1"/>
          </p:cNvSpPr>
          <p:nvPr/>
        </p:nvSpPr>
        <p:spPr bwMode="auto">
          <a:xfrm flipV="1">
            <a:off x="719138" y="4341813"/>
            <a:ext cx="423862" cy="500062"/>
          </a:xfrm>
          <a:prstGeom prst="line">
            <a:avLst/>
          </a:prstGeom>
          <a:noFill/>
          <a:ln w="76200">
            <a:solidFill>
              <a:srgbClr val="FFFF00"/>
            </a:solidFill>
            <a:round/>
            <a:headEnd/>
            <a:tailEnd/>
          </a:ln>
          <a:effectLst/>
        </p:spPr>
        <p:txBody>
          <a:bodyPr/>
          <a:lstStyle/>
          <a:p>
            <a:endParaRPr lang="nl-NL"/>
          </a:p>
        </p:txBody>
      </p:sp>
      <p:sp>
        <p:nvSpPr>
          <p:cNvPr id="646193" name="Line 49"/>
          <p:cNvSpPr>
            <a:spLocks noChangeShapeType="1"/>
          </p:cNvSpPr>
          <p:nvPr/>
        </p:nvSpPr>
        <p:spPr bwMode="auto">
          <a:xfrm>
            <a:off x="719138" y="4843463"/>
            <a:ext cx="1050925" cy="261937"/>
          </a:xfrm>
          <a:prstGeom prst="line">
            <a:avLst/>
          </a:prstGeom>
          <a:noFill/>
          <a:ln w="76200">
            <a:solidFill>
              <a:srgbClr val="FFFF00"/>
            </a:solidFill>
            <a:round/>
            <a:headEnd/>
            <a:tailEnd/>
          </a:ln>
          <a:effectLst/>
        </p:spPr>
        <p:txBody>
          <a:bodyPr/>
          <a:lstStyle/>
          <a:p>
            <a:endParaRPr lang="nl-NL"/>
          </a:p>
        </p:txBody>
      </p:sp>
      <p:sp>
        <p:nvSpPr>
          <p:cNvPr id="646194" name="Line 50"/>
          <p:cNvSpPr>
            <a:spLocks noChangeShapeType="1"/>
          </p:cNvSpPr>
          <p:nvPr/>
        </p:nvSpPr>
        <p:spPr bwMode="auto">
          <a:xfrm flipV="1">
            <a:off x="1752600" y="4291013"/>
            <a:ext cx="457200" cy="814387"/>
          </a:xfrm>
          <a:prstGeom prst="line">
            <a:avLst/>
          </a:prstGeom>
          <a:noFill/>
          <a:ln w="76200">
            <a:solidFill>
              <a:srgbClr val="FFFF00"/>
            </a:solidFill>
            <a:round/>
            <a:headEnd/>
            <a:tailEnd/>
          </a:ln>
          <a:effectLst/>
        </p:spPr>
        <p:txBody>
          <a:bodyPr/>
          <a:lstStyle/>
          <a:p>
            <a:endParaRPr lang="nl-NL"/>
          </a:p>
        </p:txBody>
      </p:sp>
      <p:sp>
        <p:nvSpPr>
          <p:cNvPr id="646195" name="Line 51"/>
          <p:cNvSpPr>
            <a:spLocks noChangeShapeType="1"/>
          </p:cNvSpPr>
          <p:nvPr/>
        </p:nvSpPr>
        <p:spPr bwMode="auto">
          <a:xfrm flipH="1">
            <a:off x="2209800" y="4265613"/>
            <a:ext cx="990600" cy="0"/>
          </a:xfrm>
          <a:prstGeom prst="line">
            <a:avLst/>
          </a:prstGeom>
          <a:noFill/>
          <a:ln w="76200">
            <a:solidFill>
              <a:srgbClr val="FFFF00"/>
            </a:solidFill>
            <a:round/>
            <a:headEnd/>
            <a:tailEnd/>
          </a:ln>
          <a:effectLst/>
        </p:spPr>
        <p:txBody>
          <a:bodyPr/>
          <a:lstStyle/>
          <a:p>
            <a:endParaRPr lang="nl-NL"/>
          </a:p>
        </p:txBody>
      </p:sp>
      <p:sp>
        <p:nvSpPr>
          <p:cNvPr id="646196" name="Line 52"/>
          <p:cNvSpPr>
            <a:spLocks noChangeShapeType="1"/>
          </p:cNvSpPr>
          <p:nvPr/>
        </p:nvSpPr>
        <p:spPr bwMode="auto">
          <a:xfrm flipH="1" flipV="1">
            <a:off x="3276600" y="4265613"/>
            <a:ext cx="330200" cy="838200"/>
          </a:xfrm>
          <a:prstGeom prst="line">
            <a:avLst/>
          </a:prstGeom>
          <a:noFill/>
          <a:ln w="76200">
            <a:solidFill>
              <a:srgbClr val="FFFF00"/>
            </a:solidFill>
            <a:round/>
            <a:headEnd/>
            <a:tailEnd/>
          </a:ln>
          <a:effectLst/>
        </p:spPr>
        <p:txBody>
          <a:bodyPr/>
          <a:lstStyle/>
          <a:p>
            <a:endParaRPr lang="nl-NL"/>
          </a:p>
        </p:txBody>
      </p:sp>
      <p:sp>
        <p:nvSpPr>
          <p:cNvPr id="646197" name="Line 53"/>
          <p:cNvSpPr>
            <a:spLocks noChangeShapeType="1"/>
          </p:cNvSpPr>
          <p:nvPr/>
        </p:nvSpPr>
        <p:spPr bwMode="auto">
          <a:xfrm flipH="1">
            <a:off x="3606800" y="5016500"/>
            <a:ext cx="962025" cy="87313"/>
          </a:xfrm>
          <a:prstGeom prst="line">
            <a:avLst/>
          </a:prstGeom>
          <a:noFill/>
          <a:ln w="76200">
            <a:solidFill>
              <a:srgbClr val="FFFF00"/>
            </a:solidFill>
            <a:round/>
            <a:headEnd/>
            <a:tailEnd/>
          </a:ln>
          <a:effectLst/>
        </p:spPr>
        <p:txBody>
          <a:bodyPr/>
          <a:lstStyle/>
          <a:p>
            <a:endParaRPr lang="nl-NL"/>
          </a:p>
        </p:txBody>
      </p:sp>
      <p:sp>
        <p:nvSpPr>
          <p:cNvPr id="646198" name="Line 54"/>
          <p:cNvSpPr>
            <a:spLocks noChangeShapeType="1"/>
          </p:cNvSpPr>
          <p:nvPr/>
        </p:nvSpPr>
        <p:spPr bwMode="auto">
          <a:xfrm flipV="1">
            <a:off x="4568825" y="4138613"/>
            <a:ext cx="441325" cy="857250"/>
          </a:xfrm>
          <a:prstGeom prst="line">
            <a:avLst/>
          </a:prstGeom>
          <a:noFill/>
          <a:ln w="76200">
            <a:solidFill>
              <a:srgbClr val="FFFF00"/>
            </a:solidFill>
            <a:round/>
            <a:headEnd/>
            <a:tailEnd/>
          </a:ln>
          <a:effectLst/>
        </p:spPr>
        <p:txBody>
          <a:bodyPr/>
          <a:lstStyle/>
          <a:p>
            <a:endParaRPr lang="nl-NL"/>
          </a:p>
        </p:txBody>
      </p:sp>
      <p:sp>
        <p:nvSpPr>
          <p:cNvPr id="646199" name="Line 55"/>
          <p:cNvSpPr>
            <a:spLocks noChangeShapeType="1"/>
          </p:cNvSpPr>
          <p:nvPr/>
        </p:nvSpPr>
        <p:spPr bwMode="auto">
          <a:xfrm flipV="1">
            <a:off x="5010150" y="3833813"/>
            <a:ext cx="962025" cy="304800"/>
          </a:xfrm>
          <a:prstGeom prst="line">
            <a:avLst/>
          </a:prstGeom>
          <a:noFill/>
          <a:ln w="76200">
            <a:solidFill>
              <a:srgbClr val="FFFF00"/>
            </a:solidFill>
            <a:round/>
            <a:headEnd/>
            <a:tailEnd/>
          </a:ln>
          <a:effectLst/>
        </p:spPr>
        <p:txBody>
          <a:bodyPr/>
          <a:lstStyle/>
          <a:p>
            <a:endParaRPr lang="nl-NL"/>
          </a:p>
        </p:txBody>
      </p:sp>
      <p:pic>
        <p:nvPicPr>
          <p:cNvPr id="646200" name="Picture 56">
            <a:hlinkClick r:id="" action="ppaction://media"/>
          </p:cNvPr>
          <p:cNvPicPr>
            <a:picLocks noRot="1" noChangeAspect="1" noChangeArrowheads="1"/>
          </p:cNvPicPr>
          <p:nvPr>
            <a:wavAudioFile r:embed="rId2" name="rain2.wav"/>
          </p:nvPr>
        </p:nvPicPr>
        <p:blipFill>
          <a:blip r:embed="rId6" cstate="print"/>
          <a:srcRect/>
          <a:stretch>
            <a:fillRect/>
          </a:stretch>
        </p:blipFill>
        <p:spPr bwMode="auto">
          <a:xfrm>
            <a:off x="457200" y="914400"/>
            <a:ext cx="304800" cy="304800"/>
          </a:xfrm>
          <a:prstGeom prst="rect">
            <a:avLst/>
          </a:prstGeom>
          <a:noFill/>
        </p:spPr>
      </p:pic>
      <p:sp>
        <p:nvSpPr>
          <p:cNvPr id="646201" name="Line 57"/>
          <p:cNvSpPr>
            <a:spLocks noChangeShapeType="1"/>
          </p:cNvSpPr>
          <p:nvPr/>
        </p:nvSpPr>
        <p:spPr bwMode="auto">
          <a:xfrm flipH="1" flipV="1">
            <a:off x="1447800" y="2895600"/>
            <a:ext cx="457200" cy="685800"/>
          </a:xfrm>
          <a:prstGeom prst="line">
            <a:avLst/>
          </a:prstGeom>
          <a:noFill/>
          <a:ln w="76200">
            <a:solidFill>
              <a:srgbClr val="FFFF00"/>
            </a:solidFill>
            <a:round/>
            <a:headEnd/>
            <a:tailEnd/>
          </a:ln>
          <a:effectLst/>
        </p:spPr>
        <p:txBody>
          <a:bodyPr/>
          <a:lstStyle/>
          <a:p>
            <a:endParaRPr lang="nl-NL"/>
          </a:p>
        </p:txBody>
      </p:sp>
      <p:sp>
        <p:nvSpPr>
          <p:cNvPr id="646202" name="Line 58"/>
          <p:cNvSpPr>
            <a:spLocks noChangeShapeType="1"/>
          </p:cNvSpPr>
          <p:nvPr/>
        </p:nvSpPr>
        <p:spPr bwMode="auto">
          <a:xfrm flipH="1">
            <a:off x="1143000" y="3657600"/>
            <a:ext cx="762000" cy="685800"/>
          </a:xfrm>
          <a:prstGeom prst="line">
            <a:avLst/>
          </a:prstGeom>
          <a:noFill/>
          <a:ln w="76200">
            <a:solidFill>
              <a:srgbClr val="FFFF00"/>
            </a:solidFill>
            <a:round/>
            <a:headEnd/>
            <a:tailEnd/>
          </a:ln>
          <a:effectLst/>
        </p:spPr>
        <p:txBody>
          <a:bodyPr/>
          <a:lstStyle/>
          <a:p>
            <a:endParaRPr lang="nl-NL"/>
          </a:p>
        </p:txBody>
      </p:sp>
      <p:sp>
        <p:nvSpPr>
          <p:cNvPr id="646203" name="Oval 59"/>
          <p:cNvSpPr>
            <a:spLocks noChangeArrowheads="1"/>
          </p:cNvSpPr>
          <p:nvPr/>
        </p:nvSpPr>
        <p:spPr bwMode="auto">
          <a:xfrm>
            <a:off x="719138" y="3529013"/>
            <a:ext cx="350837"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4" name="Oval 60"/>
          <p:cNvSpPr>
            <a:spLocks noChangeArrowheads="1"/>
          </p:cNvSpPr>
          <p:nvPr/>
        </p:nvSpPr>
        <p:spPr bwMode="auto">
          <a:xfrm>
            <a:off x="1331913" y="2741613"/>
            <a:ext cx="350837"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5" name="Oval 61"/>
          <p:cNvSpPr>
            <a:spLocks noChangeArrowheads="1"/>
          </p:cNvSpPr>
          <p:nvPr/>
        </p:nvSpPr>
        <p:spPr bwMode="auto">
          <a:xfrm>
            <a:off x="3432175" y="4929188"/>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6" name="Oval 62"/>
          <p:cNvSpPr>
            <a:spLocks noChangeArrowheads="1"/>
          </p:cNvSpPr>
          <p:nvPr/>
        </p:nvSpPr>
        <p:spPr bwMode="auto">
          <a:xfrm>
            <a:off x="1630363" y="4929188"/>
            <a:ext cx="350837"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7" name="Oval 63"/>
          <p:cNvSpPr>
            <a:spLocks noChangeArrowheads="1"/>
          </p:cNvSpPr>
          <p:nvPr/>
        </p:nvSpPr>
        <p:spPr bwMode="auto">
          <a:xfrm>
            <a:off x="2057400" y="4113213"/>
            <a:ext cx="350838"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8" name="Oval 64"/>
          <p:cNvSpPr>
            <a:spLocks noChangeArrowheads="1"/>
          </p:cNvSpPr>
          <p:nvPr/>
        </p:nvSpPr>
        <p:spPr bwMode="auto">
          <a:xfrm>
            <a:off x="3048000" y="4113213"/>
            <a:ext cx="350838"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9" name="Oval 65"/>
          <p:cNvSpPr>
            <a:spLocks noChangeArrowheads="1"/>
          </p:cNvSpPr>
          <p:nvPr/>
        </p:nvSpPr>
        <p:spPr bwMode="auto">
          <a:xfrm>
            <a:off x="533400" y="464661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0" name="Oval 66"/>
          <p:cNvSpPr>
            <a:spLocks noChangeArrowheads="1"/>
          </p:cNvSpPr>
          <p:nvPr/>
        </p:nvSpPr>
        <p:spPr bwMode="auto">
          <a:xfrm>
            <a:off x="990600" y="4189413"/>
            <a:ext cx="350838"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1" name="Oval 67"/>
          <p:cNvSpPr>
            <a:spLocks noChangeArrowheads="1"/>
          </p:cNvSpPr>
          <p:nvPr/>
        </p:nvSpPr>
        <p:spPr bwMode="auto">
          <a:xfrm>
            <a:off x="1770063" y="3441700"/>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2" name="Oval 68"/>
          <p:cNvSpPr>
            <a:spLocks noChangeArrowheads="1"/>
          </p:cNvSpPr>
          <p:nvPr/>
        </p:nvSpPr>
        <p:spPr bwMode="auto">
          <a:xfrm>
            <a:off x="4832350" y="396716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grpSp>
        <p:nvGrpSpPr>
          <p:cNvPr id="646213" name="Group 69"/>
          <p:cNvGrpSpPr>
            <a:grpSpLocks/>
          </p:cNvGrpSpPr>
          <p:nvPr/>
        </p:nvGrpSpPr>
        <p:grpSpPr bwMode="auto">
          <a:xfrm>
            <a:off x="4146550" y="4138613"/>
            <a:ext cx="596900" cy="1052512"/>
            <a:chOff x="2612" y="2832"/>
            <a:chExt cx="376" cy="663"/>
          </a:xfrm>
        </p:grpSpPr>
        <p:sp>
          <p:nvSpPr>
            <p:cNvPr id="646214" name="Oval 70"/>
            <p:cNvSpPr>
              <a:spLocks noChangeArrowheads="1"/>
            </p:cNvSpPr>
            <p:nvPr/>
          </p:nvSpPr>
          <p:spPr bwMode="auto">
            <a:xfrm>
              <a:off x="2768" y="3275"/>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5" name="Oval 71"/>
            <p:cNvSpPr>
              <a:spLocks noChangeArrowheads="1"/>
            </p:cNvSpPr>
            <p:nvPr/>
          </p:nvSpPr>
          <p:spPr bwMode="auto">
            <a:xfrm>
              <a:off x="2612" y="2832"/>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grpSp>
      <p:pic>
        <p:nvPicPr>
          <p:cNvPr id="646216" name="Picture 72" descr="Movie3"/>
          <p:cNvPicPr>
            <a:picLocks noChangeAspect="1" noChangeArrowheads="1" noCrop="1"/>
          </p:cNvPicPr>
          <p:nvPr/>
        </p:nvPicPr>
        <p:blipFill>
          <a:blip r:embed="rId7" cstate="print"/>
          <a:srcRect/>
          <a:stretch>
            <a:fillRect/>
          </a:stretch>
        </p:blipFill>
        <p:spPr bwMode="auto">
          <a:xfrm>
            <a:off x="225425" y="609600"/>
            <a:ext cx="2371725"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646187"/>
                                        </p:tgtEl>
                                        <p:attrNameLst>
                                          <p:attrName>ppt_w</p:attrName>
                                        </p:attrNameLst>
                                      </p:cBhvr>
                                      <p:tavLst>
                                        <p:tav tm="0">
                                          <p:val>
                                            <p:strVal val="ppt_w"/>
                                          </p:val>
                                        </p:tav>
                                        <p:tav tm="100000">
                                          <p:val>
                                            <p:fltVal val="0"/>
                                          </p:val>
                                        </p:tav>
                                      </p:tavLst>
                                    </p:anim>
                                    <p:anim calcmode="lin" valueType="num">
                                      <p:cBhvr>
                                        <p:cTn id="7" dur="500"/>
                                        <p:tgtEl>
                                          <p:spTgt spid="646187"/>
                                        </p:tgtEl>
                                        <p:attrNameLst>
                                          <p:attrName>ppt_h</p:attrName>
                                        </p:attrNameLst>
                                      </p:cBhvr>
                                      <p:tavLst>
                                        <p:tav tm="0">
                                          <p:val>
                                            <p:strVal val="ppt_h"/>
                                          </p:val>
                                        </p:tav>
                                        <p:tav tm="100000">
                                          <p:val>
                                            <p:fltVal val="0"/>
                                          </p:val>
                                        </p:tav>
                                      </p:tavLst>
                                    </p:anim>
                                    <p:animEffect transition="out" filter="fade">
                                      <p:cBhvr>
                                        <p:cTn id="8" dur="500"/>
                                        <p:tgtEl>
                                          <p:spTgt spid="646187"/>
                                        </p:tgtEl>
                                      </p:cBhvr>
                                    </p:animEffect>
                                    <p:set>
                                      <p:cBhvr>
                                        <p:cTn id="9" dur="1" fill="hold">
                                          <p:stCondLst>
                                            <p:cond delay="499"/>
                                          </p:stCondLst>
                                        </p:cTn>
                                        <p:tgtEl>
                                          <p:spTgt spid="646187"/>
                                        </p:tgtEl>
                                        <p:attrNameLst>
                                          <p:attrName>style.visibility</p:attrName>
                                        </p:attrNameLst>
                                      </p:cBhvr>
                                      <p:to>
                                        <p:strVal val="hidden"/>
                                      </p:to>
                                    </p:se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46189"/>
                                        </p:tgtEl>
                                        <p:attrNameLst>
                                          <p:attrName>style.visibility</p:attrName>
                                        </p:attrNameLst>
                                      </p:cBhvr>
                                      <p:to>
                                        <p:strVal val="visible"/>
                                      </p:to>
                                    </p:set>
                                    <p:anim calcmode="lin" valueType="num">
                                      <p:cBhvr>
                                        <p:cTn id="13" dur="500" fill="hold"/>
                                        <p:tgtEl>
                                          <p:spTgt spid="646189"/>
                                        </p:tgtEl>
                                        <p:attrNameLst>
                                          <p:attrName>ppt_w</p:attrName>
                                        </p:attrNameLst>
                                      </p:cBhvr>
                                      <p:tavLst>
                                        <p:tav tm="0">
                                          <p:val>
                                            <p:fltVal val="0"/>
                                          </p:val>
                                        </p:tav>
                                        <p:tav tm="100000">
                                          <p:val>
                                            <p:strVal val="#ppt_w"/>
                                          </p:val>
                                        </p:tav>
                                      </p:tavLst>
                                    </p:anim>
                                    <p:anim calcmode="lin" valueType="num">
                                      <p:cBhvr>
                                        <p:cTn id="14" dur="500" fill="hold"/>
                                        <p:tgtEl>
                                          <p:spTgt spid="646189"/>
                                        </p:tgtEl>
                                        <p:attrNameLst>
                                          <p:attrName>ppt_h</p:attrName>
                                        </p:attrNameLst>
                                      </p:cBhvr>
                                      <p:tavLst>
                                        <p:tav tm="0">
                                          <p:val>
                                            <p:fltVal val="0"/>
                                          </p:val>
                                        </p:tav>
                                        <p:tav tm="100000">
                                          <p:val>
                                            <p:strVal val="#ppt_h"/>
                                          </p:val>
                                        </p:tav>
                                      </p:tavLst>
                                    </p:anim>
                                    <p:animEffect transition="in" filter="fade">
                                      <p:cBhvr>
                                        <p:cTn id="15" dur="500"/>
                                        <p:tgtEl>
                                          <p:spTgt spid="64618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646147"/>
                                        </p:tgtEl>
                                        <p:attrNameLst>
                                          <p:attrName>style.visibility</p:attrName>
                                        </p:attrNameLst>
                                      </p:cBhvr>
                                      <p:to>
                                        <p:strVal val="visible"/>
                                      </p:to>
                                    </p:set>
                                    <p:anim calcmode="lin" valueType="num">
                                      <p:cBhvr>
                                        <p:cTn id="20" dur="500" fill="hold"/>
                                        <p:tgtEl>
                                          <p:spTgt spid="646147"/>
                                        </p:tgtEl>
                                        <p:attrNameLst>
                                          <p:attrName>ppt_w</p:attrName>
                                        </p:attrNameLst>
                                      </p:cBhvr>
                                      <p:tavLst>
                                        <p:tav tm="0">
                                          <p:val>
                                            <p:fltVal val="0"/>
                                          </p:val>
                                        </p:tav>
                                        <p:tav tm="100000">
                                          <p:val>
                                            <p:strVal val="#ppt_w"/>
                                          </p:val>
                                        </p:tav>
                                      </p:tavLst>
                                    </p:anim>
                                    <p:anim calcmode="lin" valueType="num">
                                      <p:cBhvr>
                                        <p:cTn id="21" dur="500" fill="hold"/>
                                        <p:tgtEl>
                                          <p:spTgt spid="646147"/>
                                        </p:tgtEl>
                                        <p:attrNameLst>
                                          <p:attrName>ppt_h</p:attrName>
                                        </p:attrNameLst>
                                      </p:cBhvr>
                                      <p:tavLst>
                                        <p:tav tm="0">
                                          <p:val>
                                            <p:fltVal val="0"/>
                                          </p:val>
                                        </p:tav>
                                        <p:tav tm="100000">
                                          <p:val>
                                            <p:strVal val="#ppt_h"/>
                                          </p:val>
                                        </p:tav>
                                      </p:tavLst>
                                    </p:anim>
                                    <p:animEffect transition="in" filter="fade">
                                      <p:cBhvr>
                                        <p:cTn id="22" dur="500"/>
                                        <p:tgtEl>
                                          <p:spTgt spid="64614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repeatCount="indefinite" fill="hold" grpId="0" nodeType="clickEffect">
                                  <p:stCondLst>
                                    <p:cond delay="0"/>
                                  </p:stCondLst>
                                  <p:endCondLst>
                                    <p:cond evt="onNext" delay="0">
                                      <p:tgtEl>
                                        <p:sldTgt/>
                                      </p:tgtEl>
                                    </p:cond>
                                  </p:endCondLst>
                                  <p:childTnLst>
                                    <p:set>
                                      <p:cBhvr>
                                        <p:cTn id="26" dur="1" fill="hold">
                                          <p:stCondLst>
                                            <p:cond delay="0"/>
                                          </p:stCondLst>
                                        </p:cTn>
                                        <p:tgtEl>
                                          <p:spTgt spid="646190"/>
                                        </p:tgtEl>
                                        <p:attrNameLst>
                                          <p:attrName>style.visibility</p:attrName>
                                        </p:attrNameLst>
                                      </p:cBhvr>
                                      <p:to>
                                        <p:strVal val="visible"/>
                                      </p:to>
                                    </p:set>
                                    <p:anim calcmode="lin" valueType="num">
                                      <p:cBhvr>
                                        <p:cTn id="27" dur="500" fill="hold"/>
                                        <p:tgtEl>
                                          <p:spTgt spid="646190"/>
                                        </p:tgtEl>
                                        <p:attrNameLst>
                                          <p:attrName>ppt_w</p:attrName>
                                        </p:attrNameLst>
                                      </p:cBhvr>
                                      <p:tavLst>
                                        <p:tav tm="0">
                                          <p:val>
                                            <p:fltVal val="0"/>
                                          </p:val>
                                        </p:tav>
                                        <p:tav tm="100000">
                                          <p:val>
                                            <p:strVal val="#ppt_w"/>
                                          </p:val>
                                        </p:tav>
                                      </p:tavLst>
                                    </p:anim>
                                    <p:anim calcmode="lin" valueType="num">
                                      <p:cBhvr>
                                        <p:cTn id="28" dur="500" fill="hold"/>
                                        <p:tgtEl>
                                          <p:spTgt spid="646190"/>
                                        </p:tgtEl>
                                        <p:attrNameLst>
                                          <p:attrName>ppt_h</p:attrName>
                                        </p:attrNameLst>
                                      </p:cBhvr>
                                      <p:tavLst>
                                        <p:tav tm="0">
                                          <p:val>
                                            <p:fltVal val="0"/>
                                          </p:val>
                                        </p:tav>
                                        <p:tav tm="100000">
                                          <p:val>
                                            <p:strVal val="#ppt_h"/>
                                          </p:val>
                                        </p:tav>
                                      </p:tavLst>
                                    </p:anim>
                                    <p:animEffect transition="in" filter="fade">
                                      <p:cBhvr>
                                        <p:cTn id="29" dur="500"/>
                                        <p:tgtEl>
                                          <p:spTgt spid="646190"/>
                                        </p:tgtEl>
                                      </p:cBhvr>
                                    </p:animEffect>
                                  </p:childTnLst>
                                </p:cTn>
                              </p:par>
                            </p:childTnLst>
                          </p:cTn>
                        </p:par>
                        <p:par>
                          <p:cTn id="30" fill="hold">
                            <p:stCondLst>
                              <p:cond delay="500"/>
                            </p:stCondLst>
                            <p:childTnLst>
                              <p:par>
                                <p:cTn id="31" presetID="53" presetClass="entr" presetSubtype="0" repeatCount="indefinite" fill="hold" grpId="0" nodeType="afterEffect">
                                  <p:stCondLst>
                                    <p:cond delay="0"/>
                                  </p:stCondLst>
                                  <p:endCondLst>
                                    <p:cond evt="onNext" delay="0">
                                      <p:tgtEl>
                                        <p:sldTgt/>
                                      </p:tgtEl>
                                    </p:cond>
                                  </p:endCondLst>
                                  <p:childTnLst>
                                    <p:set>
                                      <p:cBhvr>
                                        <p:cTn id="32" dur="1" fill="hold">
                                          <p:stCondLst>
                                            <p:cond delay="0"/>
                                          </p:stCondLst>
                                        </p:cTn>
                                        <p:tgtEl>
                                          <p:spTgt spid="646191"/>
                                        </p:tgtEl>
                                        <p:attrNameLst>
                                          <p:attrName>style.visibility</p:attrName>
                                        </p:attrNameLst>
                                      </p:cBhvr>
                                      <p:to>
                                        <p:strVal val="visible"/>
                                      </p:to>
                                    </p:set>
                                    <p:anim calcmode="lin" valueType="num">
                                      <p:cBhvr>
                                        <p:cTn id="33" dur="500" fill="hold"/>
                                        <p:tgtEl>
                                          <p:spTgt spid="646191"/>
                                        </p:tgtEl>
                                        <p:attrNameLst>
                                          <p:attrName>ppt_w</p:attrName>
                                        </p:attrNameLst>
                                      </p:cBhvr>
                                      <p:tavLst>
                                        <p:tav tm="0">
                                          <p:val>
                                            <p:fltVal val="0"/>
                                          </p:val>
                                        </p:tav>
                                        <p:tav tm="100000">
                                          <p:val>
                                            <p:strVal val="#ppt_w"/>
                                          </p:val>
                                        </p:tav>
                                      </p:tavLst>
                                    </p:anim>
                                    <p:anim calcmode="lin" valueType="num">
                                      <p:cBhvr>
                                        <p:cTn id="34" dur="500" fill="hold"/>
                                        <p:tgtEl>
                                          <p:spTgt spid="646191"/>
                                        </p:tgtEl>
                                        <p:attrNameLst>
                                          <p:attrName>ppt_h</p:attrName>
                                        </p:attrNameLst>
                                      </p:cBhvr>
                                      <p:tavLst>
                                        <p:tav tm="0">
                                          <p:val>
                                            <p:fltVal val="0"/>
                                          </p:val>
                                        </p:tav>
                                        <p:tav tm="100000">
                                          <p:val>
                                            <p:strVal val="#ppt_h"/>
                                          </p:val>
                                        </p:tav>
                                      </p:tavLst>
                                    </p:anim>
                                    <p:animEffect transition="in" filter="fade">
                                      <p:cBhvr>
                                        <p:cTn id="35" dur="500"/>
                                        <p:tgtEl>
                                          <p:spTgt spid="646191"/>
                                        </p:tgtEl>
                                      </p:cBhvr>
                                    </p:animEffect>
                                  </p:childTnLst>
                                </p:cTn>
                              </p:par>
                            </p:childTnLst>
                          </p:cTn>
                        </p:par>
                        <p:par>
                          <p:cTn id="36" fill="hold">
                            <p:stCondLst>
                              <p:cond delay="1000"/>
                            </p:stCondLst>
                            <p:childTnLst>
                              <p:par>
                                <p:cTn id="37" presetID="53" presetClass="entr" presetSubtype="0" repeatCount="indefinite" fill="hold" grpId="0" nodeType="afterEffect">
                                  <p:stCondLst>
                                    <p:cond delay="0"/>
                                  </p:stCondLst>
                                  <p:childTnLst>
                                    <p:set>
                                      <p:cBhvr>
                                        <p:cTn id="38" dur="1" fill="hold">
                                          <p:stCondLst>
                                            <p:cond delay="0"/>
                                          </p:stCondLst>
                                        </p:cTn>
                                        <p:tgtEl>
                                          <p:spTgt spid="646192"/>
                                        </p:tgtEl>
                                        <p:attrNameLst>
                                          <p:attrName>style.visibility</p:attrName>
                                        </p:attrNameLst>
                                      </p:cBhvr>
                                      <p:to>
                                        <p:strVal val="visible"/>
                                      </p:to>
                                    </p:set>
                                    <p:anim calcmode="lin" valueType="num">
                                      <p:cBhvr>
                                        <p:cTn id="39" dur="500" fill="hold"/>
                                        <p:tgtEl>
                                          <p:spTgt spid="646192"/>
                                        </p:tgtEl>
                                        <p:attrNameLst>
                                          <p:attrName>ppt_w</p:attrName>
                                        </p:attrNameLst>
                                      </p:cBhvr>
                                      <p:tavLst>
                                        <p:tav tm="0">
                                          <p:val>
                                            <p:fltVal val="0"/>
                                          </p:val>
                                        </p:tav>
                                        <p:tav tm="100000">
                                          <p:val>
                                            <p:strVal val="#ppt_w"/>
                                          </p:val>
                                        </p:tav>
                                      </p:tavLst>
                                    </p:anim>
                                    <p:anim calcmode="lin" valueType="num">
                                      <p:cBhvr>
                                        <p:cTn id="40" dur="500" fill="hold"/>
                                        <p:tgtEl>
                                          <p:spTgt spid="646192"/>
                                        </p:tgtEl>
                                        <p:attrNameLst>
                                          <p:attrName>ppt_h</p:attrName>
                                        </p:attrNameLst>
                                      </p:cBhvr>
                                      <p:tavLst>
                                        <p:tav tm="0">
                                          <p:val>
                                            <p:fltVal val="0"/>
                                          </p:val>
                                        </p:tav>
                                        <p:tav tm="100000">
                                          <p:val>
                                            <p:strVal val="#ppt_h"/>
                                          </p:val>
                                        </p:tav>
                                      </p:tavLst>
                                    </p:anim>
                                    <p:animEffect transition="in" filter="fade">
                                      <p:cBhvr>
                                        <p:cTn id="41" dur="500"/>
                                        <p:tgtEl>
                                          <p:spTgt spid="646192"/>
                                        </p:tgtEl>
                                      </p:cBhvr>
                                    </p:animEffect>
                                  </p:childTnLst>
                                </p:cTn>
                              </p:par>
                            </p:childTnLst>
                          </p:cTn>
                        </p:par>
                        <p:par>
                          <p:cTn id="42" fill="hold">
                            <p:stCondLst>
                              <p:cond delay="1500"/>
                            </p:stCondLst>
                            <p:childTnLst>
                              <p:par>
                                <p:cTn id="43" presetID="53" presetClass="entr" presetSubtype="0" repeatCount="indefinite" fill="hold" grpId="0" nodeType="afterEffect">
                                  <p:stCondLst>
                                    <p:cond delay="0"/>
                                  </p:stCondLst>
                                  <p:childTnLst>
                                    <p:set>
                                      <p:cBhvr>
                                        <p:cTn id="44" dur="1" fill="hold">
                                          <p:stCondLst>
                                            <p:cond delay="0"/>
                                          </p:stCondLst>
                                        </p:cTn>
                                        <p:tgtEl>
                                          <p:spTgt spid="646193"/>
                                        </p:tgtEl>
                                        <p:attrNameLst>
                                          <p:attrName>style.visibility</p:attrName>
                                        </p:attrNameLst>
                                      </p:cBhvr>
                                      <p:to>
                                        <p:strVal val="visible"/>
                                      </p:to>
                                    </p:set>
                                    <p:anim calcmode="lin" valueType="num">
                                      <p:cBhvr>
                                        <p:cTn id="45" dur="500" fill="hold"/>
                                        <p:tgtEl>
                                          <p:spTgt spid="646193"/>
                                        </p:tgtEl>
                                        <p:attrNameLst>
                                          <p:attrName>ppt_w</p:attrName>
                                        </p:attrNameLst>
                                      </p:cBhvr>
                                      <p:tavLst>
                                        <p:tav tm="0">
                                          <p:val>
                                            <p:fltVal val="0"/>
                                          </p:val>
                                        </p:tav>
                                        <p:tav tm="100000">
                                          <p:val>
                                            <p:strVal val="#ppt_w"/>
                                          </p:val>
                                        </p:tav>
                                      </p:tavLst>
                                    </p:anim>
                                    <p:anim calcmode="lin" valueType="num">
                                      <p:cBhvr>
                                        <p:cTn id="46" dur="500" fill="hold"/>
                                        <p:tgtEl>
                                          <p:spTgt spid="646193"/>
                                        </p:tgtEl>
                                        <p:attrNameLst>
                                          <p:attrName>ppt_h</p:attrName>
                                        </p:attrNameLst>
                                      </p:cBhvr>
                                      <p:tavLst>
                                        <p:tav tm="0">
                                          <p:val>
                                            <p:fltVal val="0"/>
                                          </p:val>
                                        </p:tav>
                                        <p:tav tm="100000">
                                          <p:val>
                                            <p:strVal val="#ppt_h"/>
                                          </p:val>
                                        </p:tav>
                                      </p:tavLst>
                                    </p:anim>
                                    <p:animEffect transition="in" filter="fade">
                                      <p:cBhvr>
                                        <p:cTn id="47" dur="500"/>
                                        <p:tgtEl>
                                          <p:spTgt spid="646193"/>
                                        </p:tgtEl>
                                      </p:cBhvr>
                                    </p:animEffect>
                                  </p:childTnLst>
                                </p:cTn>
                              </p:par>
                            </p:childTnLst>
                          </p:cTn>
                        </p:par>
                        <p:par>
                          <p:cTn id="48" fill="hold">
                            <p:stCondLst>
                              <p:cond delay="2000"/>
                            </p:stCondLst>
                            <p:childTnLst>
                              <p:par>
                                <p:cTn id="49" presetID="53" presetClass="entr" presetSubtype="0" repeatCount="indefinite" fill="hold" grpId="0" nodeType="afterEffect">
                                  <p:stCondLst>
                                    <p:cond delay="0"/>
                                  </p:stCondLst>
                                  <p:childTnLst>
                                    <p:set>
                                      <p:cBhvr>
                                        <p:cTn id="50" dur="1" fill="hold">
                                          <p:stCondLst>
                                            <p:cond delay="0"/>
                                          </p:stCondLst>
                                        </p:cTn>
                                        <p:tgtEl>
                                          <p:spTgt spid="646194"/>
                                        </p:tgtEl>
                                        <p:attrNameLst>
                                          <p:attrName>style.visibility</p:attrName>
                                        </p:attrNameLst>
                                      </p:cBhvr>
                                      <p:to>
                                        <p:strVal val="visible"/>
                                      </p:to>
                                    </p:set>
                                    <p:anim calcmode="lin" valueType="num">
                                      <p:cBhvr>
                                        <p:cTn id="51" dur="500" fill="hold"/>
                                        <p:tgtEl>
                                          <p:spTgt spid="646194"/>
                                        </p:tgtEl>
                                        <p:attrNameLst>
                                          <p:attrName>ppt_w</p:attrName>
                                        </p:attrNameLst>
                                      </p:cBhvr>
                                      <p:tavLst>
                                        <p:tav tm="0">
                                          <p:val>
                                            <p:fltVal val="0"/>
                                          </p:val>
                                        </p:tav>
                                        <p:tav tm="100000">
                                          <p:val>
                                            <p:strVal val="#ppt_w"/>
                                          </p:val>
                                        </p:tav>
                                      </p:tavLst>
                                    </p:anim>
                                    <p:anim calcmode="lin" valueType="num">
                                      <p:cBhvr>
                                        <p:cTn id="52" dur="500" fill="hold"/>
                                        <p:tgtEl>
                                          <p:spTgt spid="646194"/>
                                        </p:tgtEl>
                                        <p:attrNameLst>
                                          <p:attrName>ppt_h</p:attrName>
                                        </p:attrNameLst>
                                      </p:cBhvr>
                                      <p:tavLst>
                                        <p:tav tm="0">
                                          <p:val>
                                            <p:fltVal val="0"/>
                                          </p:val>
                                        </p:tav>
                                        <p:tav tm="100000">
                                          <p:val>
                                            <p:strVal val="#ppt_h"/>
                                          </p:val>
                                        </p:tav>
                                      </p:tavLst>
                                    </p:anim>
                                    <p:animEffect transition="in" filter="fade">
                                      <p:cBhvr>
                                        <p:cTn id="53" dur="500"/>
                                        <p:tgtEl>
                                          <p:spTgt spid="646194"/>
                                        </p:tgtEl>
                                      </p:cBhvr>
                                    </p:animEffect>
                                  </p:childTnLst>
                                </p:cTn>
                              </p:par>
                            </p:childTnLst>
                          </p:cTn>
                        </p:par>
                        <p:par>
                          <p:cTn id="54" fill="hold">
                            <p:stCondLst>
                              <p:cond delay="2500"/>
                            </p:stCondLst>
                            <p:childTnLst>
                              <p:par>
                                <p:cTn id="55" presetID="53" presetClass="entr" presetSubtype="0" repeatCount="indefinite" fill="hold" grpId="0" nodeType="afterEffect">
                                  <p:stCondLst>
                                    <p:cond delay="0"/>
                                  </p:stCondLst>
                                  <p:childTnLst>
                                    <p:set>
                                      <p:cBhvr>
                                        <p:cTn id="56" dur="1" fill="hold">
                                          <p:stCondLst>
                                            <p:cond delay="0"/>
                                          </p:stCondLst>
                                        </p:cTn>
                                        <p:tgtEl>
                                          <p:spTgt spid="646195"/>
                                        </p:tgtEl>
                                        <p:attrNameLst>
                                          <p:attrName>style.visibility</p:attrName>
                                        </p:attrNameLst>
                                      </p:cBhvr>
                                      <p:to>
                                        <p:strVal val="visible"/>
                                      </p:to>
                                    </p:set>
                                    <p:anim calcmode="lin" valueType="num">
                                      <p:cBhvr>
                                        <p:cTn id="57" dur="500" fill="hold"/>
                                        <p:tgtEl>
                                          <p:spTgt spid="646195"/>
                                        </p:tgtEl>
                                        <p:attrNameLst>
                                          <p:attrName>ppt_w</p:attrName>
                                        </p:attrNameLst>
                                      </p:cBhvr>
                                      <p:tavLst>
                                        <p:tav tm="0">
                                          <p:val>
                                            <p:fltVal val="0"/>
                                          </p:val>
                                        </p:tav>
                                        <p:tav tm="100000">
                                          <p:val>
                                            <p:strVal val="#ppt_w"/>
                                          </p:val>
                                        </p:tav>
                                      </p:tavLst>
                                    </p:anim>
                                    <p:anim calcmode="lin" valueType="num">
                                      <p:cBhvr>
                                        <p:cTn id="58" dur="500" fill="hold"/>
                                        <p:tgtEl>
                                          <p:spTgt spid="646195"/>
                                        </p:tgtEl>
                                        <p:attrNameLst>
                                          <p:attrName>ppt_h</p:attrName>
                                        </p:attrNameLst>
                                      </p:cBhvr>
                                      <p:tavLst>
                                        <p:tav tm="0">
                                          <p:val>
                                            <p:fltVal val="0"/>
                                          </p:val>
                                        </p:tav>
                                        <p:tav tm="100000">
                                          <p:val>
                                            <p:strVal val="#ppt_h"/>
                                          </p:val>
                                        </p:tav>
                                      </p:tavLst>
                                    </p:anim>
                                    <p:animEffect transition="in" filter="fade">
                                      <p:cBhvr>
                                        <p:cTn id="59" dur="500"/>
                                        <p:tgtEl>
                                          <p:spTgt spid="646195"/>
                                        </p:tgtEl>
                                      </p:cBhvr>
                                    </p:animEffect>
                                  </p:childTnLst>
                                </p:cTn>
                              </p:par>
                            </p:childTnLst>
                          </p:cTn>
                        </p:par>
                        <p:par>
                          <p:cTn id="60" fill="hold">
                            <p:stCondLst>
                              <p:cond delay="3000"/>
                            </p:stCondLst>
                            <p:childTnLst>
                              <p:par>
                                <p:cTn id="61" presetID="53" presetClass="entr" presetSubtype="0" repeatCount="indefinite" fill="hold" grpId="0" nodeType="afterEffect">
                                  <p:stCondLst>
                                    <p:cond delay="0"/>
                                  </p:stCondLst>
                                  <p:childTnLst>
                                    <p:set>
                                      <p:cBhvr>
                                        <p:cTn id="62" dur="1" fill="hold">
                                          <p:stCondLst>
                                            <p:cond delay="0"/>
                                          </p:stCondLst>
                                        </p:cTn>
                                        <p:tgtEl>
                                          <p:spTgt spid="646196"/>
                                        </p:tgtEl>
                                        <p:attrNameLst>
                                          <p:attrName>style.visibility</p:attrName>
                                        </p:attrNameLst>
                                      </p:cBhvr>
                                      <p:to>
                                        <p:strVal val="visible"/>
                                      </p:to>
                                    </p:set>
                                    <p:anim calcmode="lin" valueType="num">
                                      <p:cBhvr>
                                        <p:cTn id="63" dur="500" fill="hold"/>
                                        <p:tgtEl>
                                          <p:spTgt spid="646196"/>
                                        </p:tgtEl>
                                        <p:attrNameLst>
                                          <p:attrName>ppt_w</p:attrName>
                                        </p:attrNameLst>
                                      </p:cBhvr>
                                      <p:tavLst>
                                        <p:tav tm="0">
                                          <p:val>
                                            <p:fltVal val="0"/>
                                          </p:val>
                                        </p:tav>
                                        <p:tav tm="100000">
                                          <p:val>
                                            <p:strVal val="#ppt_w"/>
                                          </p:val>
                                        </p:tav>
                                      </p:tavLst>
                                    </p:anim>
                                    <p:anim calcmode="lin" valueType="num">
                                      <p:cBhvr>
                                        <p:cTn id="64" dur="500" fill="hold"/>
                                        <p:tgtEl>
                                          <p:spTgt spid="646196"/>
                                        </p:tgtEl>
                                        <p:attrNameLst>
                                          <p:attrName>ppt_h</p:attrName>
                                        </p:attrNameLst>
                                      </p:cBhvr>
                                      <p:tavLst>
                                        <p:tav tm="0">
                                          <p:val>
                                            <p:fltVal val="0"/>
                                          </p:val>
                                        </p:tav>
                                        <p:tav tm="100000">
                                          <p:val>
                                            <p:strVal val="#ppt_h"/>
                                          </p:val>
                                        </p:tav>
                                      </p:tavLst>
                                    </p:anim>
                                    <p:animEffect transition="in" filter="fade">
                                      <p:cBhvr>
                                        <p:cTn id="65" dur="500"/>
                                        <p:tgtEl>
                                          <p:spTgt spid="646196"/>
                                        </p:tgtEl>
                                      </p:cBhvr>
                                    </p:animEffect>
                                  </p:childTnLst>
                                </p:cTn>
                              </p:par>
                            </p:childTnLst>
                          </p:cTn>
                        </p:par>
                        <p:par>
                          <p:cTn id="66" fill="hold">
                            <p:stCondLst>
                              <p:cond delay="3500"/>
                            </p:stCondLst>
                            <p:childTnLst>
                              <p:par>
                                <p:cTn id="67" presetID="53" presetClass="entr" presetSubtype="0" repeatCount="indefinite" fill="hold" grpId="0" nodeType="afterEffect">
                                  <p:stCondLst>
                                    <p:cond delay="0"/>
                                  </p:stCondLst>
                                  <p:childTnLst>
                                    <p:set>
                                      <p:cBhvr>
                                        <p:cTn id="68" dur="1" fill="hold">
                                          <p:stCondLst>
                                            <p:cond delay="0"/>
                                          </p:stCondLst>
                                        </p:cTn>
                                        <p:tgtEl>
                                          <p:spTgt spid="646197"/>
                                        </p:tgtEl>
                                        <p:attrNameLst>
                                          <p:attrName>style.visibility</p:attrName>
                                        </p:attrNameLst>
                                      </p:cBhvr>
                                      <p:to>
                                        <p:strVal val="visible"/>
                                      </p:to>
                                    </p:set>
                                    <p:anim calcmode="lin" valueType="num">
                                      <p:cBhvr>
                                        <p:cTn id="69" dur="500" fill="hold"/>
                                        <p:tgtEl>
                                          <p:spTgt spid="646197"/>
                                        </p:tgtEl>
                                        <p:attrNameLst>
                                          <p:attrName>ppt_w</p:attrName>
                                        </p:attrNameLst>
                                      </p:cBhvr>
                                      <p:tavLst>
                                        <p:tav tm="0">
                                          <p:val>
                                            <p:fltVal val="0"/>
                                          </p:val>
                                        </p:tav>
                                        <p:tav tm="100000">
                                          <p:val>
                                            <p:strVal val="#ppt_w"/>
                                          </p:val>
                                        </p:tav>
                                      </p:tavLst>
                                    </p:anim>
                                    <p:anim calcmode="lin" valueType="num">
                                      <p:cBhvr>
                                        <p:cTn id="70" dur="500" fill="hold"/>
                                        <p:tgtEl>
                                          <p:spTgt spid="646197"/>
                                        </p:tgtEl>
                                        <p:attrNameLst>
                                          <p:attrName>ppt_h</p:attrName>
                                        </p:attrNameLst>
                                      </p:cBhvr>
                                      <p:tavLst>
                                        <p:tav tm="0">
                                          <p:val>
                                            <p:fltVal val="0"/>
                                          </p:val>
                                        </p:tav>
                                        <p:tav tm="100000">
                                          <p:val>
                                            <p:strVal val="#ppt_h"/>
                                          </p:val>
                                        </p:tav>
                                      </p:tavLst>
                                    </p:anim>
                                    <p:animEffect transition="in" filter="fade">
                                      <p:cBhvr>
                                        <p:cTn id="71" dur="500"/>
                                        <p:tgtEl>
                                          <p:spTgt spid="646197"/>
                                        </p:tgtEl>
                                      </p:cBhvr>
                                    </p:animEffect>
                                  </p:childTnLst>
                                </p:cTn>
                              </p:par>
                            </p:childTnLst>
                          </p:cTn>
                        </p:par>
                        <p:par>
                          <p:cTn id="72" fill="hold">
                            <p:stCondLst>
                              <p:cond delay="4000"/>
                            </p:stCondLst>
                            <p:childTnLst>
                              <p:par>
                                <p:cTn id="73" presetID="53" presetClass="entr" presetSubtype="0" repeatCount="indefinite" fill="hold" grpId="0" nodeType="afterEffect">
                                  <p:stCondLst>
                                    <p:cond delay="0"/>
                                  </p:stCondLst>
                                  <p:childTnLst>
                                    <p:set>
                                      <p:cBhvr>
                                        <p:cTn id="74" dur="1" fill="hold">
                                          <p:stCondLst>
                                            <p:cond delay="0"/>
                                          </p:stCondLst>
                                        </p:cTn>
                                        <p:tgtEl>
                                          <p:spTgt spid="646198"/>
                                        </p:tgtEl>
                                        <p:attrNameLst>
                                          <p:attrName>style.visibility</p:attrName>
                                        </p:attrNameLst>
                                      </p:cBhvr>
                                      <p:to>
                                        <p:strVal val="visible"/>
                                      </p:to>
                                    </p:set>
                                    <p:anim calcmode="lin" valueType="num">
                                      <p:cBhvr>
                                        <p:cTn id="75" dur="500" fill="hold"/>
                                        <p:tgtEl>
                                          <p:spTgt spid="646198"/>
                                        </p:tgtEl>
                                        <p:attrNameLst>
                                          <p:attrName>ppt_w</p:attrName>
                                        </p:attrNameLst>
                                      </p:cBhvr>
                                      <p:tavLst>
                                        <p:tav tm="0">
                                          <p:val>
                                            <p:fltVal val="0"/>
                                          </p:val>
                                        </p:tav>
                                        <p:tav tm="100000">
                                          <p:val>
                                            <p:strVal val="#ppt_w"/>
                                          </p:val>
                                        </p:tav>
                                      </p:tavLst>
                                    </p:anim>
                                    <p:anim calcmode="lin" valueType="num">
                                      <p:cBhvr>
                                        <p:cTn id="76" dur="500" fill="hold"/>
                                        <p:tgtEl>
                                          <p:spTgt spid="646198"/>
                                        </p:tgtEl>
                                        <p:attrNameLst>
                                          <p:attrName>ppt_h</p:attrName>
                                        </p:attrNameLst>
                                      </p:cBhvr>
                                      <p:tavLst>
                                        <p:tav tm="0">
                                          <p:val>
                                            <p:fltVal val="0"/>
                                          </p:val>
                                        </p:tav>
                                        <p:tav tm="100000">
                                          <p:val>
                                            <p:strVal val="#ppt_h"/>
                                          </p:val>
                                        </p:tav>
                                      </p:tavLst>
                                    </p:anim>
                                    <p:animEffect transition="in" filter="fade">
                                      <p:cBhvr>
                                        <p:cTn id="77" dur="500"/>
                                        <p:tgtEl>
                                          <p:spTgt spid="646198"/>
                                        </p:tgtEl>
                                      </p:cBhvr>
                                    </p:animEffect>
                                  </p:childTnLst>
                                </p:cTn>
                              </p:par>
                            </p:childTnLst>
                          </p:cTn>
                        </p:par>
                        <p:par>
                          <p:cTn id="78" fill="hold">
                            <p:stCondLst>
                              <p:cond delay="4500"/>
                            </p:stCondLst>
                            <p:childTnLst>
                              <p:par>
                                <p:cTn id="79" presetID="53" presetClass="entr" presetSubtype="0" repeatCount="indefinite" fill="hold" grpId="0" nodeType="afterEffect">
                                  <p:stCondLst>
                                    <p:cond delay="0"/>
                                  </p:stCondLst>
                                  <p:childTnLst>
                                    <p:set>
                                      <p:cBhvr>
                                        <p:cTn id="80" dur="1" fill="hold">
                                          <p:stCondLst>
                                            <p:cond delay="0"/>
                                          </p:stCondLst>
                                        </p:cTn>
                                        <p:tgtEl>
                                          <p:spTgt spid="646199"/>
                                        </p:tgtEl>
                                        <p:attrNameLst>
                                          <p:attrName>style.visibility</p:attrName>
                                        </p:attrNameLst>
                                      </p:cBhvr>
                                      <p:to>
                                        <p:strVal val="visible"/>
                                      </p:to>
                                    </p:set>
                                    <p:anim calcmode="lin" valueType="num">
                                      <p:cBhvr>
                                        <p:cTn id="81" dur="500" fill="hold"/>
                                        <p:tgtEl>
                                          <p:spTgt spid="646199"/>
                                        </p:tgtEl>
                                        <p:attrNameLst>
                                          <p:attrName>ppt_w</p:attrName>
                                        </p:attrNameLst>
                                      </p:cBhvr>
                                      <p:tavLst>
                                        <p:tav tm="0">
                                          <p:val>
                                            <p:fltVal val="0"/>
                                          </p:val>
                                        </p:tav>
                                        <p:tav tm="100000">
                                          <p:val>
                                            <p:strVal val="#ppt_w"/>
                                          </p:val>
                                        </p:tav>
                                      </p:tavLst>
                                    </p:anim>
                                    <p:anim calcmode="lin" valueType="num">
                                      <p:cBhvr>
                                        <p:cTn id="82" dur="500" fill="hold"/>
                                        <p:tgtEl>
                                          <p:spTgt spid="646199"/>
                                        </p:tgtEl>
                                        <p:attrNameLst>
                                          <p:attrName>ppt_h</p:attrName>
                                        </p:attrNameLst>
                                      </p:cBhvr>
                                      <p:tavLst>
                                        <p:tav tm="0">
                                          <p:val>
                                            <p:fltVal val="0"/>
                                          </p:val>
                                        </p:tav>
                                        <p:tav tm="100000">
                                          <p:val>
                                            <p:strVal val="#ppt_h"/>
                                          </p:val>
                                        </p:tav>
                                      </p:tavLst>
                                    </p:anim>
                                    <p:animEffect transition="in" filter="fade">
                                      <p:cBhvr>
                                        <p:cTn id="83" dur="500"/>
                                        <p:tgtEl>
                                          <p:spTgt spid="64619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0" fill="hold" grpId="0" nodeType="clickEffect">
                                  <p:stCondLst>
                                    <p:cond delay="0"/>
                                  </p:stCondLst>
                                  <p:childTnLst>
                                    <p:anim calcmode="lin" valueType="num">
                                      <p:cBhvr>
                                        <p:cTn id="87" dur="500"/>
                                        <p:tgtEl>
                                          <p:spTgt spid="646152"/>
                                        </p:tgtEl>
                                        <p:attrNameLst>
                                          <p:attrName>ppt_w</p:attrName>
                                        </p:attrNameLst>
                                      </p:cBhvr>
                                      <p:tavLst>
                                        <p:tav tm="0">
                                          <p:val>
                                            <p:strVal val="ppt_w"/>
                                          </p:val>
                                        </p:tav>
                                        <p:tav tm="100000">
                                          <p:val>
                                            <p:fltVal val="0"/>
                                          </p:val>
                                        </p:tav>
                                      </p:tavLst>
                                    </p:anim>
                                    <p:anim calcmode="lin" valueType="num">
                                      <p:cBhvr>
                                        <p:cTn id="88" dur="500"/>
                                        <p:tgtEl>
                                          <p:spTgt spid="646152"/>
                                        </p:tgtEl>
                                        <p:attrNameLst>
                                          <p:attrName>ppt_h</p:attrName>
                                        </p:attrNameLst>
                                      </p:cBhvr>
                                      <p:tavLst>
                                        <p:tav tm="0">
                                          <p:val>
                                            <p:strVal val="ppt_h"/>
                                          </p:val>
                                        </p:tav>
                                        <p:tav tm="100000">
                                          <p:val>
                                            <p:fltVal val="0"/>
                                          </p:val>
                                        </p:tav>
                                      </p:tavLst>
                                    </p:anim>
                                    <p:animEffect transition="out" filter="fade">
                                      <p:cBhvr>
                                        <p:cTn id="89" dur="500"/>
                                        <p:tgtEl>
                                          <p:spTgt spid="646152"/>
                                        </p:tgtEl>
                                      </p:cBhvr>
                                    </p:animEffect>
                                    <p:set>
                                      <p:cBhvr>
                                        <p:cTn id="90" dur="1" fill="hold">
                                          <p:stCondLst>
                                            <p:cond delay="499"/>
                                          </p:stCondLst>
                                        </p:cTn>
                                        <p:tgtEl>
                                          <p:spTgt spid="646152"/>
                                        </p:tgtEl>
                                        <p:attrNameLst>
                                          <p:attrName>style.visibility</p:attrName>
                                        </p:attrNameLst>
                                      </p:cBhvr>
                                      <p:to>
                                        <p:strVal val="hidden"/>
                                      </p:to>
                                    </p:set>
                                  </p:childTnLst>
                                </p:cTn>
                              </p:par>
                              <p:par>
                                <p:cTn id="91" presetID="53" presetClass="exit" presetSubtype="0" fill="hold" grpId="0" nodeType="withEffect">
                                  <p:stCondLst>
                                    <p:cond delay="0"/>
                                  </p:stCondLst>
                                  <p:childTnLst>
                                    <p:anim calcmode="lin" valueType="num">
                                      <p:cBhvr>
                                        <p:cTn id="92" dur="500"/>
                                        <p:tgtEl>
                                          <p:spTgt spid="646203"/>
                                        </p:tgtEl>
                                        <p:attrNameLst>
                                          <p:attrName>ppt_w</p:attrName>
                                        </p:attrNameLst>
                                      </p:cBhvr>
                                      <p:tavLst>
                                        <p:tav tm="0">
                                          <p:val>
                                            <p:strVal val="ppt_w"/>
                                          </p:val>
                                        </p:tav>
                                        <p:tav tm="100000">
                                          <p:val>
                                            <p:fltVal val="0"/>
                                          </p:val>
                                        </p:tav>
                                      </p:tavLst>
                                    </p:anim>
                                    <p:anim calcmode="lin" valueType="num">
                                      <p:cBhvr>
                                        <p:cTn id="93" dur="500"/>
                                        <p:tgtEl>
                                          <p:spTgt spid="646203"/>
                                        </p:tgtEl>
                                        <p:attrNameLst>
                                          <p:attrName>ppt_h</p:attrName>
                                        </p:attrNameLst>
                                      </p:cBhvr>
                                      <p:tavLst>
                                        <p:tav tm="0">
                                          <p:val>
                                            <p:strVal val="ppt_h"/>
                                          </p:val>
                                        </p:tav>
                                        <p:tav tm="100000">
                                          <p:val>
                                            <p:fltVal val="0"/>
                                          </p:val>
                                        </p:tav>
                                      </p:tavLst>
                                    </p:anim>
                                    <p:animEffect transition="out" filter="fade">
                                      <p:cBhvr>
                                        <p:cTn id="94" dur="500"/>
                                        <p:tgtEl>
                                          <p:spTgt spid="646203"/>
                                        </p:tgtEl>
                                      </p:cBhvr>
                                    </p:animEffect>
                                    <p:set>
                                      <p:cBhvr>
                                        <p:cTn id="95" dur="1" fill="hold">
                                          <p:stCondLst>
                                            <p:cond delay="499"/>
                                          </p:stCondLst>
                                        </p:cTn>
                                        <p:tgtEl>
                                          <p:spTgt spid="646203"/>
                                        </p:tgtEl>
                                        <p:attrNameLst>
                                          <p:attrName>style.visibility</p:attrName>
                                        </p:attrNameLst>
                                      </p:cBhvr>
                                      <p:to>
                                        <p:strVal val="hidden"/>
                                      </p:to>
                                    </p:set>
                                  </p:childTnLst>
                                </p:cTn>
                              </p:par>
                              <p:par>
                                <p:cTn id="96" presetID="53" presetClass="exit" presetSubtype="0" fill="hold" grpId="0" nodeType="withEffect">
                                  <p:stCondLst>
                                    <p:cond delay="0"/>
                                  </p:stCondLst>
                                  <p:childTnLst>
                                    <p:anim calcmode="lin" valueType="num">
                                      <p:cBhvr>
                                        <p:cTn id="97" dur="500"/>
                                        <p:tgtEl>
                                          <p:spTgt spid="646153"/>
                                        </p:tgtEl>
                                        <p:attrNameLst>
                                          <p:attrName>ppt_w</p:attrName>
                                        </p:attrNameLst>
                                      </p:cBhvr>
                                      <p:tavLst>
                                        <p:tav tm="0">
                                          <p:val>
                                            <p:strVal val="ppt_w"/>
                                          </p:val>
                                        </p:tav>
                                        <p:tav tm="100000">
                                          <p:val>
                                            <p:fltVal val="0"/>
                                          </p:val>
                                        </p:tav>
                                      </p:tavLst>
                                    </p:anim>
                                    <p:anim calcmode="lin" valueType="num">
                                      <p:cBhvr>
                                        <p:cTn id="98" dur="500"/>
                                        <p:tgtEl>
                                          <p:spTgt spid="646153"/>
                                        </p:tgtEl>
                                        <p:attrNameLst>
                                          <p:attrName>ppt_h</p:attrName>
                                        </p:attrNameLst>
                                      </p:cBhvr>
                                      <p:tavLst>
                                        <p:tav tm="0">
                                          <p:val>
                                            <p:strVal val="ppt_h"/>
                                          </p:val>
                                        </p:tav>
                                        <p:tav tm="100000">
                                          <p:val>
                                            <p:fltVal val="0"/>
                                          </p:val>
                                        </p:tav>
                                      </p:tavLst>
                                    </p:anim>
                                    <p:animEffect transition="out" filter="fade">
                                      <p:cBhvr>
                                        <p:cTn id="99" dur="500"/>
                                        <p:tgtEl>
                                          <p:spTgt spid="646153"/>
                                        </p:tgtEl>
                                      </p:cBhvr>
                                    </p:animEffect>
                                    <p:set>
                                      <p:cBhvr>
                                        <p:cTn id="100" dur="1" fill="hold">
                                          <p:stCondLst>
                                            <p:cond delay="499"/>
                                          </p:stCondLst>
                                        </p:cTn>
                                        <p:tgtEl>
                                          <p:spTgt spid="646153"/>
                                        </p:tgtEl>
                                        <p:attrNameLst>
                                          <p:attrName>style.visibility</p:attrName>
                                        </p:attrNameLst>
                                      </p:cBhvr>
                                      <p:to>
                                        <p:strVal val="hidden"/>
                                      </p:to>
                                    </p:set>
                                  </p:childTnLst>
                                </p:cTn>
                              </p:par>
                              <p:par>
                                <p:cTn id="101" presetID="53" presetClass="exit" presetSubtype="0" fill="hold" nodeType="withEffect">
                                  <p:stCondLst>
                                    <p:cond delay="0"/>
                                  </p:stCondLst>
                                  <p:childTnLst>
                                    <p:anim calcmode="lin" valueType="num">
                                      <p:cBhvr>
                                        <p:cTn id="102" dur="500"/>
                                        <p:tgtEl>
                                          <p:spTgt spid="646148"/>
                                        </p:tgtEl>
                                        <p:attrNameLst>
                                          <p:attrName>ppt_w</p:attrName>
                                        </p:attrNameLst>
                                      </p:cBhvr>
                                      <p:tavLst>
                                        <p:tav tm="0">
                                          <p:val>
                                            <p:strVal val="ppt_w"/>
                                          </p:val>
                                        </p:tav>
                                        <p:tav tm="100000">
                                          <p:val>
                                            <p:fltVal val="0"/>
                                          </p:val>
                                        </p:tav>
                                      </p:tavLst>
                                    </p:anim>
                                    <p:anim calcmode="lin" valueType="num">
                                      <p:cBhvr>
                                        <p:cTn id="103" dur="500"/>
                                        <p:tgtEl>
                                          <p:spTgt spid="646148"/>
                                        </p:tgtEl>
                                        <p:attrNameLst>
                                          <p:attrName>ppt_h</p:attrName>
                                        </p:attrNameLst>
                                      </p:cBhvr>
                                      <p:tavLst>
                                        <p:tav tm="0">
                                          <p:val>
                                            <p:strVal val="ppt_h"/>
                                          </p:val>
                                        </p:tav>
                                        <p:tav tm="100000">
                                          <p:val>
                                            <p:fltVal val="0"/>
                                          </p:val>
                                        </p:tav>
                                      </p:tavLst>
                                    </p:anim>
                                    <p:animEffect transition="out" filter="fade">
                                      <p:cBhvr>
                                        <p:cTn id="104" dur="500"/>
                                        <p:tgtEl>
                                          <p:spTgt spid="646148"/>
                                        </p:tgtEl>
                                      </p:cBhvr>
                                    </p:animEffect>
                                    <p:set>
                                      <p:cBhvr>
                                        <p:cTn id="105" dur="1" fill="hold">
                                          <p:stCondLst>
                                            <p:cond delay="499"/>
                                          </p:stCondLst>
                                        </p:cTn>
                                        <p:tgtEl>
                                          <p:spTgt spid="646148"/>
                                        </p:tgtEl>
                                        <p:attrNameLst>
                                          <p:attrName>style.visibility</p:attrName>
                                        </p:attrNameLst>
                                      </p:cBhvr>
                                      <p:to>
                                        <p:strVal val="hidden"/>
                                      </p:to>
                                    </p:set>
                                  </p:childTnLst>
                                </p:cTn>
                              </p:par>
                              <p:par>
                                <p:cTn id="106" presetID="53" presetClass="exit" presetSubtype="0" fill="hold" grpId="1" nodeType="withEffect">
                                  <p:stCondLst>
                                    <p:cond delay="0"/>
                                  </p:stCondLst>
                                  <p:childTnLst>
                                    <p:anim calcmode="lin" valueType="num">
                                      <p:cBhvr>
                                        <p:cTn id="107" dur="500"/>
                                        <p:tgtEl>
                                          <p:spTgt spid="646190"/>
                                        </p:tgtEl>
                                        <p:attrNameLst>
                                          <p:attrName>ppt_w</p:attrName>
                                        </p:attrNameLst>
                                      </p:cBhvr>
                                      <p:tavLst>
                                        <p:tav tm="0">
                                          <p:val>
                                            <p:strVal val="ppt_w"/>
                                          </p:val>
                                        </p:tav>
                                        <p:tav tm="100000">
                                          <p:val>
                                            <p:fltVal val="0"/>
                                          </p:val>
                                        </p:tav>
                                      </p:tavLst>
                                    </p:anim>
                                    <p:anim calcmode="lin" valueType="num">
                                      <p:cBhvr>
                                        <p:cTn id="108" dur="500"/>
                                        <p:tgtEl>
                                          <p:spTgt spid="646190"/>
                                        </p:tgtEl>
                                        <p:attrNameLst>
                                          <p:attrName>ppt_h</p:attrName>
                                        </p:attrNameLst>
                                      </p:cBhvr>
                                      <p:tavLst>
                                        <p:tav tm="0">
                                          <p:val>
                                            <p:strVal val="ppt_h"/>
                                          </p:val>
                                        </p:tav>
                                        <p:tav tm="100000">
                                          <p:val>
                                            <p:fltVal val="0"/>
                                          </p:val>
                                        </p:tav>
                                      </p:tavLst>
                                    </p:anim>
                                    <p:animEffect transition="out" filter="fade">
                                      <p:cBhvr>
                                        <p:cTn id="109" dur="500"/>
                                        <p:tgtEl>
                                          <p:spTgt spid="646190"/>
                                        </p:tgtEl>
                                      </p:cBhvr>
                                    </p:animEffect>
                                    <p:set>
                                      <p:cBhvr>
                                        <p:cTn id="110" dur="1" fill="hold">
                                          <p:stCondLst>
                                            <p:cond delay="499"/>
                                          </p:stCondLst>
                                        </p:cTn>
                                        <p:tgtEl>
                                          <p:spTgt spid="646190"/>
                                        </p:tgtEl>
                                        <p:attrNameLst>
                                          <p:attrName>style.visibility</p:attrName>
                                        </p:attrNameLst>
                                      </p:cBhvr>
                                      <p:to>
                                        <p:strVal val="hidden"/>
                                      </p:to>
                                    </p:set>
                                  </p:childTnLst>
                                </p:cTn>
                              </p:par>
                              <p:par>
                                <p:cTn id="111" presetID="53" presetClass="exit" presetSubtype="0" fill="hold" grpId="1" nodeType="withEffect">
                                  <p:stCondLst>
                                    <p:cond delay="0"/>
                                  </p:stCondLst>
                                  <p:childTnLst>
                                    <p:anim calcmode="lin" valueType="num">
                                      <p:cBhvr>
                                        <p:cTn id="112" dur="500"/>
                                        <p:tgtEl>
                                          <p:spTgt spid="646191"/>
                                        </p:tgtEl>
                                        <p:attrNameLst>
                                          <p:attrName>ppt_w</p:attrName>
                                        </p:attrNameLst>
                                      </p:cBhvr>
                                      <p:tavLst>
                                        <p:tav tm="0">
                                          <p:val>
                                            <p:strVal val="ppt_w"/>
                                          </p:val>
                                        </p:tav>
                                        <p:tav tm="100000">
                                          <p:val>
                                            <p:fltVal val="0"/>
                                          </p:val>
                                        </p:tav>
                                      </p:tavLst>
                                    </p:anim>
                                    <p:anim calcmode="lin" valueType="num">
                                      <p:cBhvr>
                                        <p:cTn id="113" dur="500"/>
                                        <p:tgtEl>
                                          <p:spTgt spid="646191"/>
                                        </p:tgtEl>
                                        <p:attrNameLst>
                                          <p:attrName>ppt_h</p:attrName>
                                        </p:attrNameLst>
                                      </p:cBhvr>
                                      <p:tavLst>
                                        <p:tav tm="0">
                                          <p:val>
                                            <p:strVal val="ppt_h"/>
                                          </p:val>
                                        </p:tav>
                                        <p:tav tm="100000">
                                          <p:val>
                                            <p:fltVal val="0"/>
                                          </p:val>
                                        </p:tav>
                                      </p:tavLst>
                                    </p:anim>
                                    <p:animEffect transition="out" filter="fade">
                                      <p:cBhvr>
                                        <p:cTn id="114" dur="500"/>
                                        <p:tgtEl>
                                          <p:spTgt spid="646191"/>
                                        </p:tgtEl>
                                      </p:cBhvr>
                                    </p:animEffect>
                                    <p:set>
                                      <p:cBhvr>
                                        <p:cTn id="115" dur="1" fill="hold">
                                          <p:stCondLst>
                                            <p:cond delay="499"/>
                                          </p:stCondLst>
                                        </p:cTn>
                                        <p:tgtEl>
                                          <p:spTgt spid="646191"/>
                                        </p:tgtEl>
                                        <p:attrNameLst>
                                          <p:attrName>style.visibility</p:attrName>
                                        </p:attrNameLst>
                                      </p:cBhvr>
                                      <p:to>
                                        <p:strVal val="hidden"/>
                                      </p:to>
                                    </p:set>
                                  </p:childTnLst>
                                </p:cTn>
                              </p:par>
                            </p:childTnLst>
                          </p:cTn>
                        </p:par>
                        <p:par>
                          <p:cTn id="116" fill="hold">
                            <p:stCondLst>
                              <p:cond delay="500"/>
                            </p:stCondLst>
                            <p:childTnLst>
                              <p:par>
                                <p:cTn id="117" presetID="53" presetClass="entr" presetSubtype="0" repeatCount="indefinite" fill="hold" grpId="0" nodeType="afterEffect">
                                  <p:stCondLst>
                                    <p:cond delay="0"/>
                                  </p:stCondLst>
                                  <p:endCondLst>
                                    <p:cond evt="onNext" delay="0">
                                      <p:tgtEl>
                                        <p:sldTgt/>
                                      </p:tgtEl>
                                    </p:cond>
                                  </p:endCondLst>
                                  <p:childTnLst>
                                    <p:set>
                                      <p:cBhvr>
                                        <p:cTn id="118" dur="1" fill="hold">
                                          <p:stCondLst>
                                            <p:cond delay="0"/>
                                          </p:stCondLst>
                                        </p:cTn>
                                        <p:tgtEl>
                                          <p:spTgt spid="646201"/>
                                        </p:tgtEl>
                                        <p:attrNameLst>
                                          <p:attrName>style.visibility</p:attrName>
                                        </p:attrNameLst>
                                      </p:cBhvr>
                                      <p:to>
                                        <p:strVal val="visible"/>
                                      </p:to>
                                    </p:set>
                                    <p:anim calcmode="lin" valueType="num">
                                      <p:cBhvr>
                                        <p:cTn id="119" dur="500" fill="hold"/>
                                        <p:tgtEl>
                                          <p:spTgt spid="646201"/>
                                        </p:tgtEl>
                                        <p:attrNameLst>
                                          <p:attrName>ppt_w</p:attrName>
                                        </p:attrNameLst>
                                      </p:cBhvr>
                                      <p:tavLst>
                                        <p:tav tm="0">
                                          <p:val>
                                            <p:fltVal val="0"/>
                                          </p:val>
                                        </p:tav>
                                        <p:tav tm="100000">
                                          <p:val>
                                            <p:strVal val="#ppt_w"/>
                                          </p:val>
                                        </p:tav>
                                      </p:tavLst>
                                    </p:anim>
                                    <p:anim calcmode="lin" valueType="num">
                                      <p:cBhvr>
                                        <p:cTn id="120" dur="500" fill="hold"/>
                                        <p:tgtEl>
                                          <p:spTgt spid="646201"/>
                                        </p:tgtEl>
                                        <p:attrNameLst>
                                          <p:attrName>ppt_h</p:attrName>
                                        </p:attrNameLst>
                                      </p:cBhvr>
                                      <p:tavLst>
                                        <p:tav tm="0">
                                          <p:val>
                                            <p:fltVal val="0"/>
                                          </p:val>
                                        </p:tav>
                                        <p:tav tm="100000">
                                          <p:val>
                                            <p:strVal val="#ppt_h"/>
                                          </p:val>
                                        </p:tav>
                                      </p:tavLst>
                                    </p:anim>
                                    <p:animEffect transition="in" filter="fade">
                                      <p:cBhvr>
                                        <p:cTn id="121" dur="500"/>
                                        <p:tgtEl>
                                          <p:spTgt spid="646201"/>
                                        </p:tgtEl>
                                      </p:cBhvr>
                                    </p:animEffect>
                                  </p:childTnLst>
                                </p:cTn>
                              </p:par>
                            </p:childTnLst>
                          </p:cTn>
                        </p:par>
                        <p:par>
                          <p:cTn id="122" fill="hold">
                            <p:stCondLst>
                              <p:cond delay="1000"/>
                            </p:stCondLst>
                            <p:childTnLst>
                              <p:par>
                                <p:cTn id="123" presetID="53" presetClass="entr" presetSubtype="0" repeatCount="indefinite" fill="hold" grpId="0" nodeType="afterEffect">
                                  <p:stCondLst>
                                    <p:cond delay="0"/>
                                  </p:stCondLst>
                                  <p:endCondLst>
                                    <p:cond evt="onNext" delay="0">
                                      <p:tgtEl>
                                        <p:sldTgt/>
                                      </p:tgtEl>
                                    </p:cond>
                                  </p:endCondLst>
                                  <p:childTnLst>
                                    <p:set>
                                      <p:cBhvr>
                                        <p:cTn id="124" dur="1" fill="hold">
                                          <p:stCondLst>
                                            <p:cond delay="0"/>
                                          </p:stCondLst>
                                        </p:cTn>
                                        <p:tgtEl>
                                          <p:spTgt spid="646202"/>
                                        </p:tgtEl>
                                        <p:attrNameLst>
                                          <p:attrName>style.visibility</p:attrName>
                                        </p:attrNameLst>
                                      </p:cBhvr>
                                      <p:to>
                                        <p:strVal val="visible"/>
                                      </p:to>
                                    </p:set>
                                    <p:anim calcmode="lin" valueType="num">
                                      <p:cBhvr>
                                        <p:cTn id="125" dur="500" fill="hold"/>
                                        <p:tgtEl>
                                          <p:spTgt spid="646202"/>
                                        </p:tgtEl>
                                        <p:attrNameLst>
                                          <p:attrName>ppt_w</p:attrName>
                                        </p:attrNameLst>
                                      </p:cBhvr>
                                      <p:tavLst>
                                        <p:tav tm="0">
                                          <p:val>
                                            <p:fltVal val="0"/>
                                          </p:val>
                                        </p:tav>
                                        <p:tav tm="100000">
                                          <p:val>
                                            <p:strVal val="#ppt_w"/>
                                          </p:val>
                                        </p:tav>
                                      </p:tavLst>
                                    </p:anim>
                                    <p:anim calcmode="lin" valueType="num">
                                      <p:cBhvr>
                                        <p:cTn id="126" dur="500" fill="hold"/>
                                        <p:tgtEl>
                                          <p:spTgt spid="646202"/>
                                        </p:tgtEl>
                                        <p:attrNameLst>
                                          <p:attrName>ppt_h</p:attrName>
                                        </p:attrNameLst>
                                      </p:cBhvr>
                                      <p:tavLst>
                                        <p:tav tm="0">
                                          <p:val>
                                            <p:fltVal val="0"/>
                                          </p:val>
                                        </p:tav>
                                        <p:tav tm="100000">
                                          <p:val>
                                            <p:strVal val="#ppt_h"/>
                                          </p:val>
                                        </p:tav>
                                      </p:tavLst>
                                    </p:anim>
                                    <p:animEffect transition="in" filter="fade">
                                      <p:cBhvr>
                                        <p:cTn id="127" dur="500"/>
                                        <p:tgtEl>
                                          <p:spTgt spid="64620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8" restart="whenNotActive" fill="hold" evtFilter="cancelBubble" nodeType="interactiveSeq">
                <p:stCondLst>
                  <p:cond evt="onClick" delay="0">
                    <p:tgtEl>
                      <p:spTgt spid="646200"/>
                    </p:tgtEl>
                  </p:cond>
                </p:stCondLst>
                <p:endSync evt="end" delay="0">
                  <p:rtn val="all"/>
                </p:endSync>
                <p:childTnLst>
                  <p:par>
                    <p:cTn id="129" fill="hold">
                      <p:stCondLst>
                        <p:cond delay="0"/>
                      </p:stCondLst>
                      <p:childTnLst>
                        <p:par>
                          <p:cTn id="130" fill="hold">
                            <p:stCondLst>
                              <p:cond delay="0"/>
                            </p:stCondLst>
                            <p:childTnLst>
                              <p:par>
                                <p:cTn id="131" presetID="1" presetClass="mediacall" presetSubtype="0" fill="hold" nodeType="clickEffect">
                                  <p:stCondLst>
                                    <p:cond delay="0"/>
                                  </p:stCondLst>
                                  <p:childTnLst>
                                    <p:cmd type="call" cmd="playFrom(0.0)">
                                      <p:cBhvr>
                                        <p:cTn id="132" dur="1" fill="hold"/>
                                        <p:tgtEl>
                                          <p:spTgt spid="646200"/>
                                        </p:tgtEl>
                                      </p:cBhvr>
                                    </p:cmd>
                                  </p:childTnLst>
                                </p:cTn>
                              </p:par>
                            </p:childTnLst>
                          </p:cTn>
                        </p:par>
                      </p:childTnLst>
                    </p:cTn>
                  </p:par>
                </p:childTnLst>
              </p:cTn>
              <p:nextCondLst>
                <p:cond evt="onClick" delay="0">
                  <p:tgtEl>
                    <p:spTgt spid="646200"/>
                  </p:tgtEl>
                </p:cond>
              </p:nextCondLst>
            </p:seq>
            <p:audio>
              <p:cMediaNode>
                <p:cTn id="133" repeatCount="2000" fill="hold" display="0">
                  <p:stCondLst>
                    <p:cond delay="indefinite"/>
                  </p:stCondLst>
                  <p:endCondLst>
                    <p:cond evt="onPrev" delay="0">
                      <p:tgtEl>
                        <p:sldTgt/>
                      </p:tgtEl>
                    </p:cond>
                    <p:cond evt="onStopAudio" delay="0">
                      <p:tgtEl>
                        <p:sldTgt/>
                      </p:tgtEl>
                    </p:cond>
                  </p:endCondLst>
                </p:cTn>
                <p:tgtEl>
                  <p:spTgt spid="646200"/>
                </p:tgtEl>
              </p:cMediaNode>
            </p:audio>
          </p:childTnLst>
        </p:cTn>
      </p:par>
    </p:tnLst>
    <p:bldLst>
      <p:bldP spid="646147" grpId="0" animBg="1"/>
      <p:bldP spid="646152" grpId="0" animBg="1"/>
      <p:bldP spid="646153" grpId="0" animBg="1"/>
      <p:bldP spid="646187" grpId="0" animBg="1"/>
      <p:bldP spid="646189" grpId="0" animBg="1"/>
      <p:bldP spid="646190" grpId="0" animBg="1"/>
      <p:bldP spid="646190" grpId="1" animBg="1"/>
      <p:bldP spid="646191" grpId="0" animBg="1"/>
      <p:bldP spid="646191" grpId="1" animBg="1"/>
      <p:bldP spid="646192" grpId="0" animBg="1"/>
      <p:bldP spid="646193" grpId="0" animBg="1"/>
      <p:bldP spid="646194" grpId="0" animBg="1"/>
      <p:bldP spid="646195" grpId="0" animBg="1"/>
      <p:bldP spid="646196" grpId="0" animBg="1"/>
      <p:bldP spid="646197" grpId="0" animBg="1"/>
      <p:bldP spid="646198" grpId="0" animBg="1"/>
      <p:bldP spid="646199" grpId="0" animBg="1"/>
      <p:bldP spid="646201" grpId="0" animBg="1"/>
      <p:bldP spid="646202" grpId="0" animBg="1"/>
      <p:bldP spid="6462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lstStyle/>
          <a:p>
            <a:r>
              <a:rPr lang="en-US" dirty="0" smtClean="0"/>
              <a:t>Application: </a:t>
            </a:r>
            <a:r>
              <a:rPr lang="en-US" dirty="0" err="1"/>
              <a:t>Permasense</a:t>
            </a:r>
            <a:r>
              <a:rPr lang="en-US" dirty="0"/>
              <a:t> Project</a:t>
            </a:r>
          </a:p>
        </p:txBody>
      </p:sp>
      <p:pic>
        <p:nvPicPr>
          <p:cNvPr id="654340" name="Picture 4"/>
          <p:cNvPicPr>
            <a:picLocks noGrp="1" noChangeAspect="1" noChangeArrowheads="1"/>
          </p:cNvPicPr>
          <p:nvPr>
            <p:ph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8" name="Rectangle 4"/>
          <p:cNvSpPr>
            <a:spLocks noGrp="1" noChangeArrowheads="1"/>
          </p:cNvSpPr>
          <p:nvPr>
            <p:ph type="title"/>
          </p:nvPr>
        </p:nvSpPr>
        <p:spPr/>
        <p:txBody>
          <a:bodyPr/>
          <a:lstStyle/>
          <a:p>
            <a:r>
              <a:rPr lang="en-US" dirty="0" smtClean="0"/>
              <a:t>Application: </a:t>
            </a:r>
            <a:r>
              <a:rPr lang="en-US" dirty="0"/>
              <a:t>“Smart Kindergarten”</a:t>
            </a:r>
          </a:p>
        </p:txBody>
      </p:sp>
      <p:pic>
        <p:nvPicPr>
          <p:cNvPr id="656394" name="Picture 10" descr="Megha"/>
          <p:cNvPicPr>
            <a:picLocks noGrp="1" noChangeAspect="1" noChangeArrowheads="1"/>
          </p:cNvPicPr>
          <p:nvPr>
            <p:ph sz="half" idx="1"/>
          </p:nvPr>
        </p:nvPicPr>
        <p:blipFill>
          <a:blip r:embed="rId2" cstate="print"/>
          <a:srcRect/>
          <a:stretch>
            <a:fillRect/>
          </a:stretch>
        </p:blipFill>
        <p:spPr>
          <a:xfrm>
            <a:off x="673100" y="1649413"/>
            <a:ext cx="3608388" cy="4598987"/>
          </a:xfrm>
          <a:noFill/>
          <a:ln/>
        </p:spPr>
      </p:pic>
      <p:pic>
        <p:nvPicPr>
          <p:cNvPr id="656395" name="Picture 11" descr="smarttable2"/>
          <p:cNvPicPr>
            <a:picLocks noGrp="1" noChangeAspect="1" noChangeArrowheads="1"/>
          </p:cNvPicPr>
          <p:nvPr>
            <p:ph sz="half" idx="2"/>
          </p:nvPr>
        </p:nvPicPr>
        <p:blipFill>
          <a:blip r:embed="rId3" cstate="print"/>
          <a:srcRect/>
          <a:stretch>
            <a:fillRect/>
          </a:stretch>
        </p:blipFill>
        <p:spPr>
          <a:xfrm>
            <a:off x="4651375" y="2432050"/>
            <a:ext cx="4043363" cy="3032125"/>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lstStyle/>
          <a:p>
            <a:r>
              <a:rPr lang="en-US" dirty="0" smtClean="0"/>
              <a:t>Application: </a:t>
            </a:r>
            <a:r>
              <a:rPr lang="en-US" dirty="0" err="1"/>
              <a:t>IJkdijk</a:t>
            </a:r>
            <a:endParaRPr lang="en-US" dirty="0"/>
          </a:p>
        </p:txBody>
      </p:sp>
      <p:pic>
        <p:nvPicPr>
          <p:cNvPr id="659461" name="Picture 5" descr="090318-IJkdijk"/>
          <p:cNvPicPr>
            <a:picLocks noGrp="1" noChangeAspect="1" noChangeArrowheads="1"/>
          </p:cNvPicPr>
          <p:nvPr>
            <p:ph idx="1"/>
          </p:nvPr>
        </p:nvPicPr>
        <p:blipFill>
          <a:blip r:embed="rId2" cstate="print"/>
          <a:srcRect/>
          <a:stretch>
            <a:fillRect/>
          </a:stretch>
        </p:blipFill>
        <p:spPr>
          <a:xfrm>
            <a:off x="487363" y="1649413"/>
            <a:ext cx="8175625" cy="4598987"/>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smtClean="0"/>
              <a:t>Case Study for Quasimodo Project</a:t>
            </a:r>
            <a:endParaRPr lang="en-US" dirty="0"/>
          </a:p>
        </p:txBody>
      </p:sp>
      <p:sp>
        <p:nvSpPr>
          <p:cNvPr id="685059" name="Rectangle 3"/>
          <p:cNvSpPr>
            <a:spLocks noGrp="1" noChangeArrowheads="1"/>
          </p:cNvSpPr>
          <p:nvPr>
            <p:ph type="body" idx="1"/>
          </p:nvPr>
        </p:nvSpPr>
        <p:spPr/>
        <p:txBody>
          <a:bodyPr/>
          <a:lstStyle/>
          <a:p>
            <a:pPr>
              <a:lnSpc>
                <a:spcPct val="90000"/>
              </a:lnSpc>
              <a:buNone/>
            </a:pPr>
            <a:endParaRPr lang="en-US" sz="2000" dirty="0" smtClean="0"/>
          </a:p>
          <a:p>
            <a:pPr>
              <a:lnSpc>
                <a:spcPct val="90000"/>
              </a:lnSpc>
              <a:buNone/>
            </a:pPr>
            <a:r>
              <a:rPr lang="en-US" sz="3200" dirty="0" smtClean="0"/>
              <a:t>	Model, design and analyze </a:t>
            </a:r>
            <a:r>
              <a:rPr lang="en-US" sz="3200" dirty="0" smtClean="0"/>
              <a:t>g</a:t>
            </a:r>
            <a:r>
              <a:rPr lang="en-US" sz="3200" dirty="0" smtClean="0"/>
              <a:t>ossip </a:t>
            </a:r>
            <a:r>
              <a:rPr lang="en-US" sz="3200" dirty="0" smtClean="0"/>
              <a:t>b</a:t>
            </a:r>
            <a:r>
              <a:rPr lang="en-US" sz="3200" dirty="0" smtClean="0"/>
              <a:t>ased WSN of Chess, based on </a:t>
            </a:r>
          </a:p>
          <a:p>
            <a:pPr marL="514350" indent="-514350">
              <a:lnSpc>
                <a:spcPct val="90000"/>
              </a:lnSpc>
              <a:buFont typeface="+mj-lt"/>
              <a:buAutoNum type="arabicPeriod"/>
            </a:pPr>
            <a:r>
              <a:rPr lang="en-US" sz="3200" dirty="0" smtClean="0"/>
              <a:t>informal specification in deliverable, a</a:t>
            </a:r>
            <a:r>
              <a:rPr lang="en-US" sz="3200" dirty="0" smtClean="0"/>
              <a:t>nd </a:t>
            </a:r>
          </a:p>
          <a:p>
            <a:pPr marL="514350" indent="-514350">
              <a:lnSpc>
                <a:spcPct val="90000"/>
              </a:lnSpc>
              <a:buFont typeface="+mj-lt"/>
              <a:buAutoNum type="arabicPeriod"/>
            </a:pPr>
            <a:r>
              <a:rPr lang="en-US" sz="3200" dirty="0" smtClean="0"/>
              <a:t>discussions with experts</a:t>
            </a:r>
            <a:endParaRPr lang="en-US" sz="3200" dirty="0"/>
          </a:p>
          <a:p>
            <a:pPr>
              <a:lnSpc>
                <a:spcPct val="90000"/>
              </a:lnSpc>
            </a:pPr>
            <a:endParaRPr lang="en-US" sz="2000" dirty="0"/>
          </a:p>
          <a:p>
            <a:pPr>
              <a:lnSpc>
                <a:spcPct val="90000"/>
              </a:lnSpc>
              <a:buFontTx/>
              <a:buNone/>
            </a:pPr>
            <a:endParaRPr lang="en-US" sz="20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519"/>
  <p:tag name="DEFAULTHEIGHT" val="357"/>
</p:tagLst>
</file>

<file path=ppt/theme/theme1.xml><?xml version="1.0" encoding="utf-8"?>
<a:theme xmlns:a="http://schemas.openxmlformats.org/drawingml/2006/main" name="ecescreen">
  <a:themeElements>
    <a:clrScheme name="ece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ce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e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ce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ce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ce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e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ce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ce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10113</TotalTime>
  <Words>895</Words>
  <Application>Microsoft Office PowerPoint</Application>
  <PresentationFormat>On-screen Show (4:3)</PresentationFormat>
  <Paragraphs>190</Paragraphs>
  <Slides>29</Slides>
  <Notes>3</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ecescreen</vt:lpstr>
      <vt:lpstr>CorelDRAW</vt:lpstr>
      <vt:lpstr>VISIO</vt:lpstr>
      <vt:lpstr>  Modeling Clock Synchronization in the  Chess gMAC WSN Protocol  Mathijs Schuts   Feng Zhu   Faranak Heidarian  Frits Vaandrager   </vt:lpstr>
      <vt:lpstr>Plan</vt:lpstr>
      <vt:lpstr>Chess 2.4 Ghz WSN</vt:lpstr>
      <vt:lpstr>Sensor Network</vt:lpstr>
      <vt:lpstr>Sensor Network</vt:lpstr>
      <vt:lpstr>Application: Permasense Project</vt:lpstr>
      <vt:lpstr>Application: “Smart Kindergarten”</vt:lpstr>
      <vt:lpstr>Application: IJkdijk</vt:lpstr>
      <vt:lpstr>Case Study for Quasimodo Project</vt:lpstr>
      <vt:lpstr>Our Focus: Clock Synchronization</vt:lpstr>
      <vt:lpstr>Goal: Minimalize Energy Consumption</vt:lpstr>
      <vt:lpstr>UPPAAL Model from FM2009 Paper</vt:lpstr>
      <vt:lpstr>Heidarian, Schmaltz, Vaandrager (FM2009)</vt:lpstr>
      <vt:lpstr>Heidarian, Schmaltz, Vaandrager (FM2009)</vt:lpstr>
      <vt:lpstr>How Current Implementation Works</vt:lpstr>
      <vt:lpstr>Structure of Uppaal Model</vt:lpstr>
      <vt:lpstr>Clock</vt:lpstr>
      <vt:lpstr>Sender</vt:lpstr>
      <vt:lpstr>Receiver</vt:lpstr>
      <vt:lpstr>Controller</vt:lpstr>
      <vt:lpstr>Synchronizer</vt:lpstr>
      <vt:lpstr>compute_phase_correction()</vt:lpstr>
      <vt:lpstr>Invariants for Correctness</vt:lpstr>
      <vt:lpstr>Counterexample found by Uppaal</vt:lpstr>
      <vt:lpstr>Counterexample!</vt:lpstr>
      <vt:lpstr>How to Fix the Problem?</vt:lpstr>
      <vt:lpstr>Probabilistic Challenges</vt:lpstr>
      <vt:lpstr>Conclusions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Frits Vaandrager</dc:creator>
  <cp:lastModifiedBy>fvaan</cp:lastModifiedBy>
  <cp:revision>538</cp:revision>
  <dcterms:created xsi:type="dcterms:W3CDTF">2005-05-08T20:14:33Z</dcterms:created>
  <dcterms:modified xsi:type="dcterms:W3CDTF">2009-09-28T16:01:48Z</dcterms:modified>
</cp:coreProperties>
</file>