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050" r:id="rId1"/>
  </p:sldMasterIdLst>
  <p:notesMasterIdLst>
    <p:notesMasterId r:id="rId21"/>
  </p:notesMasterIdLst>
  <p:handoutMasterIdLst>
    <p:handoutMasterId r:id="rId22"/>
  </p:handoutMasterIdLst>
  <p:sldIdLst>
    <p:sldId id="260" r:id="rId2"/>
    <p:sldId id="257" r:id="rId3"/>
    <p:sldId id="258" r:id="rId4"/>
    <p:sldId id="287" r:id="rId5"/>
    <p:sldId id="288" r:id="rId6"/>
    <p:sldId id="272" r:id="rId7"/>
    <p:sldId id="273" r:id="rId8"/>
    <p:sldId id="271" r:id="rId9"/>
    <p:sldId id="274" r:id="rId10"/>
    <p:sldId id="276" r:id="rId11"/>
    <p:sldId id="277" r:id="rId12"/>
    <p:sldId id="278" r:id="rId13"/>
    <p:sldId id="281" r:id="rId14"/>
    <p:sldId id="261" r:id="rId15"/>
    <p:sldId id="263" r:id="rId16"/>
    <p:sldId id="265" r:id="rId17"/>
    <p:sldId id="266" r:id="rId18"/>
    <p:sldId id="279" r:id="rId19"/>
    <p:sldId id="27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008080"/>
    <a:srgbClr val="009999"/>
    <a:srgbClr val="B1D5FD"/>
    <a:srgbClr val="006666"/>
    <a:srgbClr val="FF6600"/>
    <a:srgbClr val="800000"/>
    <a:srgbClr val="FFFF89"/>
    <a:srgbClr val="B9EDFF"/>
    <a:srgbClr val="360000"/>
  </p:clrMru>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8" autoAdjust="0"/>
    <p:restoredTop sz="85778" autoAdjust="0"/>
  </p:normalViewPr>
  <p:slideViewPr>
    <p:cSldViewPr snapToGrid="0">
      <p:cViewPr>
        <p:scale>
          <a:sx n="80" d="100"/>
          <a:sy n="80" d="100"/>
        </p:scale>
        <p:origin x="-1236" y="-30"/>
      </p:cViewPr>
      <p:guideLst>
        <p:guide orient="horz" pos="2160"/>
        <p:guide pos="2880"/>
      </p:guideLst>
    </p:cSldViewPr>
  </p:slideViewPr>
  <p:outlineViewPr>
    <p:cViewPr>
      <p:scale>
        <a:sx n="33" d="100"/>
        <a:sy n="33" d="100"/>
      </p:scale>
      <p:origin x="0" y="0"/>
    </p:cViewPr>
  </p:outlineViewPr>
  <p:notesTextViewPr>
    <p:cViewPr>
      <p:scale>
        <a:sx n="50" d="100"/>
        <a:sy n="50" d="100"/>
      </p:scale>
      <p:origin x="0" y="0"/>
    </p:cViewPr>
  </p:notesTextViewPr>
  <p:sorterViewPr>
    <p:cViewPr>
      <p:scale>
        <a:sx n="66" d="100"/>
        <a:sy n="66" d="100"/>
      </p:scale>
      <p:origin x="0" y="0"/>
    </p:cViewPr>
  </p:sorterViewPr>
  <p:notesViewPr>
    <p:cSldViewPr snapToGrid="0">
      <p:cViewPr>
        <p:scale>
          <a:sx n="150" d="100"/>
          <a:sy n="150" d="100"/>
        </p:scale>
        <p:origin x="-1026" y="32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9AA251C-380D-40C3-916D-87999848640D}" type="datetimeFigureOut">
              <a:rPr lang="en-US" smtClean="0"/>
              <a:pPr/>
              <a:t>11/6/2009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738686-C003-4DD9-91AB-FE42C77990EF}"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D89E82-5260-4A25-9037-9A6841D8FF0F}" type="datetimeFigureOut">
              <a:rPr lang="en-US" smtClean="0"/>
              <a:pPr/>
              <a:t>11/6/2009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EFB1B6-7DB8-42D5-AA29-1ED5493270AA}"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Computer_science"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en.wikipedia.org/wiki/Wireless_ad-hoc_network" TargetMode="External"/><Relationship Id="rId4" Type="http://schemas.openxmlformats.org/officeDocument/2006/relationships/hyperlink" Target="http://en.wikipedia.org/wiki/Telecommunication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EFB1B6-7DB8-42D5-AA29-1ED5493270A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EFB1B6-7DB8-42D5-AA29-1ED5493270AA}" type="slidenum">
              <a:rPr lang="en-US" smtClean="0"/>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EFB1B6-7DB8-42D5-AA29-1ED5493270AA}" type="slidenum">
              <a:rPr lang="en-US" smtClean="0"/>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EFB1B6-7DB8-42D5-AA29-1ED5493270AA}" type="slidenum">
              <a:rPr lang="en-US" smtClean="0"/>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EFB1B6-7DB8-42D5-AA29-1ED5493270AA}" type="slidenum">
              <a:rPr lang="en-US" smtClean="0"/>
              <a:pPr/>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baseline="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2EFB1B6-7DB8-42D5-AA29-1ED5493270AA}" type="slidenum">
              <a:rPr lang="en-US" smtClean="0"/>
              <a:pPr/>
              <a:t>17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457200" algn="justLow">
              <a:spcBef>
                <a:spcPts val="600"/>
              </a:spcBef>
            </a:pPr>
            <a:r>
              <a:rPr lang="en-US" sz="1050" dirty="0" smtClean="0"/>
              <a:t>Event  Order Abstraction” (EOA): an abstraction technique for parametric safety verification of real-time systems in which “correct orderings of events” needed for system correctness are preserved by timing dependent behavior of the systems. in EOA</a:t>
            </a:r>
          </a:p>
          <a:p>
            <a:pPr indent="457200" algn="justLow">
              <a:spcBef>
                <a:spcPts val="0"/>
              </a:spcBef>
            </a:pPr>
            <a:endParaRPr lang="en-US" sz="100" dirty="0" smtClean="0"/>
          </a:p>
          <a:p>
            <a:pPr lvl="1" indent="457200" algn="justLow">
              <a:spcBef>
                <a:spcPts val="0"/>
              </a:spcBef>
              <a:buAutoNum type="arabicPeriod"/>
            </a:pPr>
            <a:r>
              <a:rPr lang="en-US" sz="700" dirty="0" smtClean="0"/>
              <a:t>We first identify bad event orderings. </a:t>
            </a:r>
          </a:p>
          <a:p>
            <a:pPr lvl="1" indent="457200" algn="justLow">
              <a:spcBef>
                <a:spcPts val="0"/>
              </a:spcBef>
              <a:buAutoNum type="arabicPeriod"/>
            </a:pPr>
            <a:r>
              <a:rPr lang="en-US" sz="700" dirty="0" smtClean="0"/>
              <a:t>Then we automatically derive a set of timing constraints under which the system does not exhibit the identified bad event orderings.  </a:t>
            </a:r>
          </a:p>
          <a:p>
            <a:endParaRPr lang="en-US" dirty="0" smtClean="0"/>
          </a:p>
          <a:p>
            <a:pPr>
              <a:buFont typeface="Arial" pitchFamily="34" charset="0"/>
              <a:buChar char="•"/>
            </a:pPr>
            <a:r>
              <a:rPr lang="nl-NL" dirty="0" smtClean="0"/>
              <a:t>Probabilistic model of message loss</a:t>
            </a:r>
          </a:p>
          <a:p>
            <a:pPr>
              <a:buFont typeface="Arial" pitchFamily="34" charset="0"/>
              <a:buChar char="•"/>
            </a:pPr>
            <a:r>
              <a:rPr lang="nl-NL" dirty="0" smtClean="0"/>
              <a:t>Probabilistic algorithms for (dynamic) slot allocation</a:t>
            </a:r>
          </a:p>
          <a:p>
            <a:pPr>
              <a:buFont typeface="Arial" pitchFamily="34" charset="0"/>
              <a:buChar char="•"/>
            </a:pPr>
            <a:r>
              <a:rPr lang="nl-NL" dirty="0" smtClean="0"/>
              <a:t>Probabilistic leaving/joining of nodes/networks</a:t>
            </a:r>
          </a:p>
          <a:p>
            <a:pPr>
              <a:buFont typeface="Arial" pitchFamily="34" charset="0"/>
              <a:buChar char="•"/>
            </a:pPr>
            <a:r>
              <a:rPr lang="nl-NL" dirty="0" smtClean="0"/>
              <a:t>Probabilistic algorithms for gossiping</a:t>
            </a:r>
          </a:p>
          <a:p>
            <a:pPr>
              <a:buFont typeface="Arial" pitchFamily="34" charset="0"/>
              <a:buChar char="•"/>
            </a:pPr>
            <a:r>
              <a:rPr lang="nl-NL" dirty="0" smtClean="0"/>
              <a:t>…</a:t>
            </a:r>
          </a:p>
          <a:p>
            <a:pPr>
              <a:buNone/>
            </a:pPr>
            <a:r>
              <a:rPr lang="nl-NL" dirty="0" smtClean="0"/>
              <a:t>Key design issue: independence of layers?!?!!</a:t>
            </a:r>
          </a:p>
          <a:p>
            <a:endParaRPr lang="en-US" dirty="0" smtClean="0"/>
          </a:p>
          <a:p>
            <a:r>
              <a:rPr lang="en-US" dirty="0" smtClean="0"/>
              <a:t>Advertisement at the end: people who are interested to hear more about formal methods applied to the Chess case study are welcome to attend the Quasimodo meeting this afternoon!! There we will also present a demo illustrating the problem in the implementation. </a:t>
            </a:r>
            <a:endParaRPr lang="en-US" dirty="0"/>
          </a:p>
        </p:txBody>
      </p:sp>
      <p:sp>
        <p:nvSpPr>
          <p:cNvPr id="4" name="Slide Number Placeholder 3"/>
          <p:cNvSpPr>
            <a:spLocks noGrp="1"/>
          </p:cNvSpPr>
          <p:nvPr>
            <p:ph type="sldNum" sz="quarter" idx="10"/>
          </p:nvPr>
        </p:nvSpPr>
        <p:spPr/>
        <p:txBody>
          <a:bodyPr/>
          <a:lstStyle/>
          <a:p>
            <a:fld id="{32EFB1B6-7DB8-42D5-AA29-1ED5493270AA}" type="slidenum">
              <a:rPr lang="en-US" smtClean="0"/>
              <a:pPr/>
              <a:t>18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EFB1B6-7DB8-42D5-AA29-1ED5493270AA}"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EFB1B6-7DB8-42D5-AA29-1ED5493270A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defRPr/>
            </a:pPr>
            <a:r>
              <a:rPr lang="en-US" dirty="0" smtClean="0"/>
              <a:t>In </a:t>
            </a:r>
            <a:r>
              <a:rPr lang="en-US" dirty="0" smtClean="0">
                <a:hlinkClick r:id="rId3" tooltip="Computer science"/>
              </a:rPr>
              <a:t>computer science</a:t>
            </a:r>
            <a:r>
              <a:rPr lang="en-US" dirty="0" smtClean="0"/>
              <a:t> and </a:t>
            </a:r>
            <a:r>
              <a:rPr lang="en-US" dirty="0" smtClean="0">
                <a:hlinkClick r:id="rId4" tooltip="Telecommunications"/>
              </a:rPr>
              <a:t>telecommunications</a:t>
            </a:r>
            <a:r>
              <a:rPr lang="en-US" dirty="0" smtClean="0"/>
              <a:t>, wireless sensor networks are an active research area.</a:t>
            </a:r>
            <a:endParaRPr lang="en-US" sz="1200" b="0" dirty="0" smtClean="0">
              <a:solidFill>
                <a:srgbClr val="080808"/>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80808"/>
                </a:solidFill>
              </a:rPr>
              <a:t>In a nutshell, a </a:t>
            </a:r>
            <a:r>
              <a:rPr lang="en-US" sz="1200" b="0" dirty="0" smtClean="0">
                <a:solidFill>
                  <a:srgbClr val="FF6600"/>
                </a:solidFill>
              </a:rPr>
              <a:t>Wireless Sensor Network (WSN) </a:t>
            </a:r>
            <a:r>
              <a:rPr lang="en-US" sz="1200" b="0" dirty="0" smtClean="0">
                <a:solidFill>
                  <a:srgbClr val="080808"/>
                </a:solidFill>
              </a:rPr>
              <a:t>is a wireless network consisting of spatially distributed autonomous devices using sensors to cooperatively monitor physical or environmental conditions, such as temperature, sound, vibration, pressure, motion or pollution, at different locations. </a:t>
            </a:r>
          </a:p>
          <a:p>
            <a:r>
              <a:rPr lang="en-US" b="0" dirty="0" smtClean="0"/>
              <a:t>They are now used in many </a:t>
            </a:r>
            <a:r>
              <a:rPr lang="en-US" b="1" dirty="0" smtClean="0"/>
              <a:t>industrial</a:t>
            </a:r>
            <a:r>
              <a:rPr lang="en-US" b="0" dirty="0" smtClean="0"/>
              <a:t> and </a:t>
            </a:r>
            <a:r>
              <a:rPr lang="en-US" b="1" dirty="0" smtClean="0"/>
              <a:t>civilian</a:t>
            </a:r>
            <a:r>
              <a:rPr lang="en-US" b="0" dirty="0" smtClean="0"/>
              <a:t> application areas, including industrial process monitoring and control, machine health monitoring, environment and habitat monitoring, healthcare applications, home automation, and traffic control.</a:t>
            </a:r>
          </a:p>
          <a:p>
            <a:r>
              <a:rPr lang="en-US" dirty="0" smtClean="0"/>
              <a:t>A sensor node is typically equipped with:</a:t>
            </a:r>
          </a:p>
          <a:p>
            <a:pPr marL="228600" indent="-228600">
              <a:buAutoNum type="arabicParenR"/>
            </a:pPr>
            <a:r>
              <a:rPr lang="en-US" dirty="0" smtClean="0"/>
              <a:t>one or more sensors </a:t>
            </a:r>
          </a:p>
          <a:p>
            <a:pPr marL="228600" indent="-228600">
              <a:buAutoNum type="arabicParenR"/>
            </a:pPr>
            <a:r>
              <a:rPr lang="en-US" dirty="0" smtClean="0"/>
              <a:t>a radio transceiver or other wireless communications device, </a:t>
            </a:r>
          </a:p>
          <a:p>
            <a:pPr marL="228600" indent="-228600">
              <a:buAutoNum type="arabicParenR"/>
            </a:pPr>
            <a:r>
              <a:rPr lang="en-US" dirty="0" smtClean="0"/>
              <a:t>a small microcontroller</a:t>
            </a:r>
          </a:p>
          <a:p>
            <a:pPr marL="228600" indent="-228600">
              <a:buAutoNum type="arabicParenR"/>
            </a:pPr>
            <a:r>
              <a:rPr lang="en-US" dirty="0" smtClean="0"/>
              <a:t>an energy source, usually a battery</a:t>
            </a:r>
          </a:p>
          <a:p>
            <a:pPr marL="228600" indent="-228600"/>
            <a:endParaRPr lang="en-US" dirty="0" smtClean="0"/>
          </a:p>
          <a:p>
            <a:pPr marL="228600" indent="-228600"/>
            <a:r>
              <a:rPr lang="en-US" dirty="0" smtClean="0"/>
              <a:t>Size: A sensor node might vary in size from that of a </a:t>
            </a:r>
            <a:r>
              <a:rPr lang="en-US" b="1" dirty="0" smtClean="0"/>
              <a:t>shoebox</a:t>
            </a:r>
            <a:r>
              <a:rPr lang="en-US" dirty="0" smtClean="0"/>
              <a:t> </a:t>
            </a:r>
            <a:r>
              <a:rPr lang="en-US" i="1" dirty="0" smtClean="0"/>
              <a:t>down to</a:t>
            </a:r>
            <a:r>
              <a:rPr lang="en-US" dirty="0" smtClean="0"/>
              <a:t> the size of a </a:t>
            </a:r>
            <a:r>
              <a:rPr lang="en-US" b="1" dirty="0" smtClean="0"/>
              <a:t>grain of dust</a:t>
            </a:r>
            <a:r>
              <a:rPr lang="en-US" dirty="0" smtClean="0"/>
              <a:t>, although functioning "motes" of genuine microscopic dimensions have yet to be created. </a:t>
            </a:r>
          </a:p>
          <a:p>
            <a:pPr marL="228600" indent="-228600"/>
            <a:r>
              <a:rPr lang="en-US" dirty="0" smtClean="0"/>
              <a:t>Price: The cost of sensor nodes is ranging from </a:t>
            </a:r>
            <a:r>
              <a:rPr lang="en-US" b="1" dirty="0" smtClean="0"/>
              <a:t>hundreds of dollars</a:t>
            </a:r>
            <a:r>
              <a:rPr lang="en-US" dirty="0" smtClean="0"/>
              <a:t> to a few cents, depending on the size of the sensor network and the complexity required of individual sensor nodes.</a:t>
            </a:r>
            <a:r>
              <a:rPr lang="en-US" baseline="30000" dirty="0" smtClean="0"/>
              <a:t> </a:t>
            </a:r>
          </a:p>
          <a:p>
            <a:pPr marL="228600" indent="-228600"/>
            <a:r>
              <a:rPr lang="en-US" b="1" dirty="0" smtClean="0"/>
              <a:t>A sensor network normally constitutes a </a:t>
            </a:r>
            <a:r>
              <a:rPr lang="en-US" b="1" dirty="0" smtClean="0">
                <a:hlinkClick r:id="rId5" tooltip="Wireless ad-hoc network"/>
              </a:rPr>
              <a:t>wireless ad-hoc network</a:t>
            </a:r>
            <a:r>
              <a:rPr lang="en-US" b="1" dirty="0" smtClean="0"/>
              <a:t>, meaning that each sensor supports a multi-hop routing algorithm (several nodes may forward data packets to the base station).</a:t>
            </a:r>
            <a:endParaRPr lang="en-US" b="1" dirty="0"/>
          </a:p>
        </p:txBody>
      </p:sp>
      <p:sp>
        <p:nvSpPr>
          <p:cNvPr id="4" name="Slide Number Placeholder 3"/>
          <p:cNvSpPr>
            <a:spLocks noGrp="1"/>
          </p:cNvSpPr>
          <p:nvPr>
            <p:ph type="sldNum" sz="quarter" idx="10"/>
          </p:nvPr>
        </p:nvSpPr>
        <p:spPr/>
        <p:txBody>
          <a:bodyPr/>
          <a:lstStyle/>
          <a:p>
            <a:fld id="{32EFB1B6-7DB8-42D5-AA29-1ED5493270A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Use Case I : </a:t>
            </a:r>
            <a:r>
              <a:rPr lang="en-US" sz="1200" b="1" i="1" kern="1200" baseline="0" dirty="0" smtClean="0">
                <a:solidFill>
                  <a:schemeClr val="tx1"/>
                </a:solidFill>
                <a:latin typeface="+mn-lt"/>
                <a:ea typeface="+mn-ea"/>
                <a:cs typeface="+mn-cs"/>
              </a:rPr>
              <a:t>asset management</a:t>
            </a:r>
          </a:p>
          <a:p>
            <a:r>
              <a:rPr lang="en-US" sz="1200" kern="1200" baseline="0" dirty="0" smtClean="0">
                <a:solidFill>
                  <a:schemeClr val="tx1"/>
                </a:solidFill>
                <a:latin typeface="+mn-lt"/>
                <a:ea typeface="+mn-ea"/>
                <a:cs typeface="+mn-cs"/>
              </a:rPr>
              <a:t>theft detection and resolving ownership disputes</a:t>
            </a:r>
          </a:p>
          <a:p>
            <a:r>
              <a:rPr lang="en-US" sz="1200" kern="1200" baseline="0" dirty="0" smtClean="0">
                <a:solidFill>
                  <a:schemeClr val="tx1"/>
                </a:solidFill>
                <a:latin typeface="+mn-lt"/>
                <a:ea typeface="+mn-ea"/>
                <a:cs typeface="+mn-cs"/>
              </a:rPr>
              <a:t>Use Case II : </a:t>
            </a:r>
            <a:r>
              <a:rPr lang="en-US" sz="1200" b="1" i="1" kern="1200" baseline="0" dirty="0" smtClean="0">
                <a:solidFill>
                  <a:schemeClr val="tx1"/>
                </a:solidFill>
                <a:latin typeface="+mn-lt"/>
                <a:ea typeface="+mn-ea"/>
                <a:cs typeface="+mn-cs"/>
              </a:rPr>
              <a:t>supply chain </a:t>
            </a:r>
            <a:r>
              <a:rPr lang="en-US" sz="1200" b="1" i="1" kern="1200" baseline="0" dirty="0" err="1" smtClean="0">
                <a:solidFill>
                  <a:schemeClr val="tx1"/>
                </a:solidFill>
                <a:latin typeface="+mn-lt"/>
                <a:ea typeface="+mn-ea"/>
                <a:cs typeface="+mn-cs"/>
              </a:rPr>
              <a:t>optimisation</a:t>
            </a:r>
            <a:endParaRPr lang="en-US" sz="1200" b="1" i="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real-time awareness (track and trace)</a:t>
            </a:r>
            <a:endParaRPr lang="en-US" dirty="0"/>
          </a:p>
        </p:txBody>
      </p:sp>
      <p:sp>
        <p:nvSpPr>
          <p:cNvPr id="4" name="Slide Number Placeholder 3"/>
          <p:cNvSpPr>
            <a:spLocks noGrp="1"/>
          </p:cNvSpPr>
          <p:nvPr>
            <p:ph type="sldNum" sz="quarter" idx="10"/>
          </p:nvPr>
        </p:nvSpPr>
        <p:spPr/>
        <p:txBody>
          <a:bodyPr/>
          <a:lstStyle/>
          <a:p>
            <a:fld id="{32EFB1B6-7DB8-42D5-AA29-1ED5493270A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R"/>
            </a:pPr>
            <a:r>
              <a:rPr lang="en-US" sz="1200" kern="1200" baseline="0" dirty="0" smtClean="0">
                <a:solidFill>
                  <a:schemeClr val="tx1"/>
                </a:solidFill>
                <a:latin typeface="+mn-lt"/>
                <a:ea typeface="+mn-ea"/>
                <a:cs typeface="+mn-cs"/>
              </a:rPr>
              <a:t>Active tag ad-hoc network topology shown in </a:t>
            </a:r>
            <a:r>
              <a:rPr lang="en-US" sz="1200" b="1" kern="1200" baseline="0" dirty="0" smtClean="0">
                <a:solidFill>
                  <a:schemeClr val="tx1"/>
                </a:solidFill>
                <a:latin typeface="+mn-lt"/>
                <a:ea typeface="+mn-ea"/>
                <a:cs typeface="+mn-cs"/>
              </a:rPr>
              <a:t>blue</a:t>
            </a:r>
          </a:p>
          <a:p>
            <a:pPr marL="228600" indent="-228600">
              <a:buAutoNum type="arabicParenR"/>
            </a:pPr>
            <a:r>
              <a:rPr lang="en-US" sz="1200" kern="1200" baseline="0" dirty="0" smtClean="0">
                <a:solidFill>
                  <a:schemeClr val="tx1"/>
                </a:solidFill>
                <a:latin typeface="+mn-lt"/>
                <a:ea typeface="+mn-ea"/>
                <a:cs typeface="+mn-cs"/>
              </a:rPr>
              <a:t>Observation nodes can be connected to fixed local infrastructure</a:t>
            </a:r>
          </a:p>
          <a:p>
            <a:pPr marL="228600" indent="-228600">
              <a:buAutoNum type="arabicParenR"/>
            </a:pPr>
            <a:r>
              <a:rPr lang="en-US" sz="1200" kern="1200" baseline="0" dirty="0" smtClean="0">
                <a:solidFill>
                  <a:schemeClr val="tx1"/>
                </a:solidFill>
                <a:latin typeface="+mn-lt"/>
                <a:ea typeface="+mn-ea"/>
                <a:cs typeface="+mn-cs"/>
              </a:rPr>
              <a:t>Heterogeneous ownership is possible; this is third tier knowledge</a:t>
            </a:r>
          </a:p>
          <a:p>
            <a:pPr marL="228600" indent="-228600">
              <a:buAutoNum type="arabicParenR"/>
            </a:pPr>
            <a:r>
              <a:rPr lang="en-US" sz="1200" kern="1200" baseline="0" dirty="0" smtClean="0">
                <a:solidFill>
                  <a:schemeClr val="tx1"/>
                </a:solidFill>
                <a:latin typeface="+mn-lt"/>
                <a:ea typeface="+mn-ea"/>
                <a:cs typeface="+mn-cs"/>
              </a:rPr>
              <a:t>Dynamic topology; robust communication in RF-noisy environments</a:t>
            </a:r>
            <a:endParaRPr lang="en-US" dirty="0"/>
          </a:p>
        </p:txBody>
      </p:sp>
      <p:sp>
        <p:nvSpPr>
          <p:cNvPr id="4" name="Slide Number Placeholder 3"/>
          <p:cNvSpPr>
            <a:spLocks noGrp="1"/>
          </p:cNvSpPr>
          <p:nvPr>
            <p:ph type="sldNum" sz="quarter" idx="10"/>
          </p:nvPr>
        </p:nvSpPr>
        <p:spPr/>
        <p:txBody>
          <a:bodyPr/>
          <a:lstStyle/>
          <a:p>
            <a:fld id="{32EFB1B6-7DB8-42D5-AA29-1ED5493270A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EFB1B6-7DB8-42D5-AA29-1ED5493270A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 </a:t>
            </a:r>
            <a:r>
              <a:rPr lang="en-US" b="1" dirty="0" smtClean="0">
                <a:solidFill>
                  <a:srgbClr val="C00000"/>
                </a:solidFill>
              </a:rPr>
              <a:t>Guard Time</a:t>
            </a:r>
            <a:r>
              <a:rPr lang="en-US" b="1" dirty="0" smtClean="0"/>
              <a:t> is allocated at the beginning of each TX slot to accommodate timing skew among the oscillators of the nodes. It is also required after the message to allow the transmitter to return to a quiescent state.  </a:t>
            </a:r>
          </a:p>
          <a:p>
            <a:endParaRPr lang="en-US" b="1" dirty="0" smtClean="0"/>
          </a:p>
          <a:p>
            <a:r>
              <a:rPr lang="en-US" b="1" dirty="0" smtClean="0"/>
              <a:t>As the network does nothing during the guard time, guard time is wasting energy.</a:t>
            </a:r>
          </a:p>
          <a:p>
            <a:r>
              <a:rPr lang="en-US" b="1" dirty="0" smtClean="0"/>
              <a:t>The more the guard time is, the less the battery life is. </a:t>
            </a:r>
            <a:endParaRPr lang="en-US" dirty="0"/>
          </a:p>
        </p:txBody>
      </p:sp>
      <p:sp>
        <p:nvSpPr>
          <p:cNvPr id="4" name="Slide Number Placeholder 3"/>
          <p:cNvSpPr>
            <a:spLocks noGrp="1"/>
          </p:cNvSpPr>
          <p:nvPr>
            <p:ph type="sldNum" sz="quarter" idx="10"/>
          </p:nvPr>
        </p:nvSpPr>
        <p:spPr/>
        <p:txBody>
          <a:bodyPr/>
          <a:lstStyle/>
          <a:p>
            <a:fld id="{32EFB1B6-7DB8-42D5-AA29-1ED5493270A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EFB1B6-7DB8-42D5-AA29-1ED5493270A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 wireless sensor network is</a:t>
            </a:r>
            <a:r>
              <a:rPr lang="en-US" sz="1200" dirty="0" smtClean="0">
                <a:solidFill>
                  <a:srgbClr val="080808"/>
                </a:solidFill>
              </a:rPr>
              <a:t> Synchronized </a:t>
            </a:r>
            <a:r>
              <a:rPr lang="en-US" sz="1200" dirty="0" smtClean="0">
                <a:solidFill>
                  <a:srgbClr val="FF3300"/>
                </a:solidFill>
                <a:effectLst>
                  <a:outerShdw blurRad="38100" dist="38100" dir="2700000" algn="tl">
                    <a:srgbClr val="000000">
                      <a:alpha val="43137"/>
                    </a:srgbClr>
                  </a:outerShdw>
                </a:effectLst>
              </a:rPr>
              <a:t>Collision-Free</a:t>
            </a:r>
            <a:r>
              <a:rPr lang="en-US" sz="1200" dirty="0" smtClean="0">
                <a:solidFill>
                  <a:srgbClr val="080808"/>
                </a:solidFill>
              </a:rPr>
              <a:t> </a:t>
            </a:r>
            <a:r>
              <a:rPr lang="en-US" sz="1200" dirty="0" smtClean="0"/>
              <a:t>if no two nodes transmit,  simultaneously and the receiver nodes are able to get the message of the transmitter in RX slots with the same slot number as the transmitter.</a:t>
            </a:r>
            <a:endParaRPr lang="en-US" sz="1200" b="1" dirty="0" smtClean="0"/>
          </a:p>
          <a:p>
            <a:endParaRPr lang="en-US" dirty="0"/>
          </a:p>
        </p:txBody>
      </p:sp>
      <p:sp>
        <p:nvSpPr>
          <p:cNvPr id="4" name="Slide Number Placeholder 3"/>
          <p:cNvSpPr>
            <a:spLocks noGrp="1"/>
          </p:cNvSpPr>
          <p:nvPr>
            <p:ph type="sldNum" sz="quarter" idx="10"/>
          </p:nvPr>
        </p:nvSpPr>
        <p:spPr/>
        <p:txBody>
          <a:bodyPr/>
          <a:lstStyle/>
          <a:p>
            <a:fld id="{32EFB1B6-7DB8-42D5-AA29-1ED5493270A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371600"/>
          </a:xfrm>
          <a:noFill/>
          <a:ln>
            <a:noFill/>
          </a:ln>
        </p:spPr>
        <p:txBody>
          <a:bodyPr lIns="182880" tIns="182880" rIns="182880" bIns="182880" anchor="b" anchorCtr="0"/>
          <a:lstStyle>
            <a:lvl1pPr algn="l">
              <a:defRPr/>
            </a:lvl1pPr>
          </a:lstStyle>
          <a:p>
            <a:r>
              <a:rPr lang="en-US" smtClean="0"/>
              <a:t>Click to edit Master title style</a:t>
            </a:r>
            <a:endParaRPr/>
          </a:p>
        </p:txBody>
      </p:sp>
      <p:sp>
        <p:nvSpPr>
          <p:cNvPr id="3" name="Subtitle 2"/>
          <p:cNvSpPr>
            <a:spLocks noGrp="1"/>
          </p:cNvSpPr>
          <p:nvPr>
            <p:ph type="subTitle" idx="1"/>
          </p:nvPr>
        </p:nvSpPr>
        <p:spPr>
          <a:xfrm>
            <a:off x="685800" y="3657600"/>
            <a:ext cx="7772400" cy="1371600"/>
          </a:xfrm>
          <a:noFill/>
          <a:ln>
            <a:noFill/>
          </a:ln>
          <a:effectLst>
            <a:innerShdw blurRad="114300">
              <a:schemeClr val="tx1"/>
            </a:innerShdw>
          </a:effectLst>
          <a:scene3d>
            <a:camera prst="orthographicFront"/>
            <a:lightRig rig="threePt" dir="t"/>
          </a:scene3d>
          <a:sp3d>
            <a:bevelT w="12700" h="50800" prst="softRound"/>
          </a:sp3d>
        </p:spPr>
        <p:txBody>
          <a:bodyPr lIns="182880" tIns="182880" rIns="182880" bIns="182880"/>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85800" y="6508750"/>
            <a:ext cx="2133600" cy="273050"/>
          </a:xfrm>
        </p:spPr>
        <p:txBody>
          <a:bodyPr/>
          <a:lstStyle/>
          <a:p>
            <a:fld id="{89F9DFBD-1263-47F0-8745-4683DDE3E253}" type="datetime1">
              <a:rPr lang="en-US" smtClean="0"/>
              <a:pPr/>
              <a:t>11/6/2009</a:t>
            </a:fld>
            <a:endParaRPr lang="en-US"/>
          </a:p>
        </p:txBody>
      </p:sp>
      <p:sp>
        <p:nvSpPr>
          <p:cNvPr id="5" name="Footer Placeholder 4"/>
          <p:cNvSpPr>
            <a:spLocks noGrp="1"/>
          </p:cNvSpPr>
          <p:nvPr>
            <p:ph type="ftr" sz="quarter" idx="11"/>
          </p:nvPr>
        </p:nvSpPr>
        <p:spPr>
          <a:xfrm>
            <a:off x="3125724" y="6508750"/>
            <a:ext cx="2895600" cy="273050"/>
          </a:xfrm>
        </p:spPr>
        <p:txBody>
          <a:bodyPr/>
          <a:lstStyle/>
          <a:p>
            <a:r>
              <a:rPr kumimoji="0" lang="en-US" smtClean="0"/>
              <a:t>FM 2009</a:t>
            </a:r>
            <a:endParaRPr kumimoji="0" lang="en-US" dirty="0"/>
          </a:p>
        </p:txBody>
      </p:sp>
      <p:sp>
        <p:nvSpPr>
          <p:cNvPr id="6" name="Slide Number Placeholder 5"/>
          <p:cNvSpPr>
            <a:spLocks noGrp="1"/>
          </p:cNvSpPr>
          <p:nvPr>
            <p:ph type="sldNum" sz="quarter" idx="12"/>
          </p:nvPr>
        </p:nvSpPr>
        <p:spPr>
          <a:xfrm>
            <a:off x="6327648" y="6508750"/>
            <a:ext cx="2130552" cy="273050"/>
          </a:xfrm>
        </p:spPr>
        <p:txBody>
          <a:body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cxnSp>
        <p:nvCxnSpPr>
          <p:cNvPr id="32" name="Straight Connector 31"/>
          <p:cNvCxnSpPr/>
          <p:nvPr/>
        </p:nvCxnSpPr>
        <p:spPr>
          <a:xfrm>
            <a:off x="0" y="3579019"/>
            <a:ext cx="9144000" cy="1588"/>
          </a:xfrm>
          <a:prstGeom prst="line">
            <a:avLst/>
          </a:prstGeom>
          <a:ln>
            <a:solidFill>
              <a:schemeClr val="tx2"/>
            </a:solidFill>
            <a:prstDash val="solid"/>
          </a:ln>
        </p:spPr>
        <p:style>
          <a:lnRef idx="1">
            <a:schemeClr val="accent1"/>
          </a:lnRef>
          <a:fillRef idx="0">
            <a:schemeClr val="accent1"/>
          </a:fillRef>
          <a:effectRef idx="0">
            <a:schemeClr val="accent1"/>
          </a:effectRef>
          <a:fontRef idx="minor">
            <a:schemeClr val="tx1"/>
          </a:fontRef>
        </p:style>
      </p:cxnSp>
      <p:grpSp>
        <p:nvGrpSpPr>
          <p:cNvPr id="7" name="Group 22"/>
          <p:cNvGrpSpPr/>
          <p:nvPr/>
        </p:nvGrpSpPr>
        <p:grpSpPr>
          <a:xfrm rot="5400000">
            <a:off x="4535424" y="2249423"/>
            <a:ext cx="91440" cy="9125712"/>
            <a:chOff x="0" y="0"/>
            <a:chExt cx="274320" cy="6858000"/>
          </a:xfrm>
        </p:grpSpPr>
        <p:sp>
          <p:nvSpPr>
            <p:cNvPr id="9" name="Rectangle 8"/>
            <p:cNvSpPr/>
            <p:nvPr/>
          </p:nvSpPr>
          <p:spPr>
            <a:xfrm>
              <a:off x="32603" y="0"/>
              <a:ext cx="60960"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0"/>
              <a:ext cx="30480" cy="6858000"/>
            </a:xfrm>
            <a:prstGeom prst="rect">
              <a:avLst/>
            </a:prstGeom>
            <a:solidFill>
              <a:srgbClr val="FFFFFF"/>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914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152400" y="0"/>
              <a:ext cx="18288"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2880" y="0"/>
              <a:ext cx="30480" cy="6858000"/>
            </a:xfrm>
            <a:prstGeom prst="rect">
              <a:avLst/>
            </a:prstGeom>
            <a:solidFill>
              <a:schemeClr val="tx2"/>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213360" y="0"/>
              <a:ext cx="30480" cy="6858000"/>
            </a:xfrm>
            <a:prstGeom prst="rect">
              <a:avLst/>
            </a:prstGeom>
            <a:solidFill>
              <a:schemeClr val="accent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a:xfrm>
              <a:off x="2438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a:off x="60960" y="0"/>
              <a:ext cx="30480" cy="6858000"/>
            </a:xfrm>
            <a:prstGeom prst="rect">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D191B33-12D7-408E-82CB-52686DA8C9ED}" type="datetime1">
              <a:rPr lang="en-US" smtClean="0"/>
              <a:pPr/>
              <a:t>11/6/2009</a:t>
            </a:fld>
            <a:endParaRPr lang="en-US" dirty="0"/>
          </a:p>
        </p:txBody>
      </p:sp>
      <p:sp>
        <p:nvSpPr>
          <p:cNvPr id="5" name="Footer Placeholder 4"/>
          <p:cNvSpPr>
            <a:spLocks noGrp="1"/>
          </p:cNvSpPr>
          <p:nvPr>
            <p:ph type="ftr" sz="quarter" idx="11"/>
          </p:nvPr>
        </p:nvSpPr>
        <p:spPr/>
        <p:txBody>
          <a:bodyPr/>
          <a:lstStyle/>
          <a:p>
            <a:r>
              <a:rPr lang="en-US" smtClean="0"/>
              <a:t>FM 2009</a:t>
            </a:r>
            <a:endParaRPr lang="en-US" dirty="0"/>
          </a:p>
        </p:txBody>
      </p:sp>
      <p:sp>
        <p:nvSpPr>
          <p:cNvPr id="6" name="Slide Number Placeholder 5"/>
          <p:cNvSpPr>
            <a:spLocks noGrp="1"/>
          </p:cNvSpPr>
          <p:nvPr>
            <p:ph type="sldNum" sz="quarter" idx="12"/>
          </p:nvPr>
        </p:nvSpPr>
        <p:spPr/>
        <p:txBody>
          <a:bodyPr/>
          <a:lstStyle/>
          <a:p>
            <a:fld id="{0FF58636-3AE3-4695-9EA9-A56A8CE9649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600200" cy="585152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398588" y="1752600"/>
            <a:ext cx="5078412" cy="4373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6B730CD-9258-4779-895F-95A74D0443C5}" type="datetime1">
              <a:rPr lang="en-US" smtClean="0"/>
              <a:pPr/>
              <a:t>11/6/2009</a:t>
            </a:fld>
            <a:endParaRPr lang="en-US" dirty="0"/>
          </a:p>
        </p:txBody>
      </p:sp>
      <p:sp>
        <p:nvSpPr>
          <p:cNvPr id="5" name="Footer Placeholder 4"/>
          <p:cNvSpPr>
            <a:spLocks noGrp="1"/>
          </p:cNvSpPr>
          <p:nvPr>
            <p:ph type="ftr" sz="quarter" idx="11"/>
          </p:nvPr>
        </p:nvSpPr>
        <p:spPr/>
        <p:txBody>
          <a:bodyPr/>
          <a:lstStyle/>
          <a:p>
            <a:r>
              <a:rPr lang="en-US" smtClean="0"/>
              <a:t>FM 2009</a:t>
            </a:r>
            <a:endParaRPr lang="en-US" dirty="0"/>
          </a:p>
        </p:txBody>
      </p:sp>
      <p:sp>
        <p:nvSpPr>
          <p:cNvPr id="6" name="Slide Number Placeholder 5"/>
          <p:cNvSpPr>
            <a:spLocks noGrp="1"/>
          </p:cNvSpPr>
          <p:nvPr>
            <p:ph type="sldNum" sz="quarter" idx="12"/>
          </p:nvPr>
        </p:nvSpPr>
        <p:spPr/>
        <p:txBody>
          <a:bodyPr/>
          <a:lstStyle/>
          <a:p>
            <a:fld id="{0FF58636-3AE3-4695-9EA9-A56A8CE96490}"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257800"/>
            <a:ext cx="6019800" cy="677108"/>
          </a:xfrm>
          <a:effectLst>
            <a:outerShdw blurRad="50800" dist="38100" dir="2700000" algn="tl" rotWithShape="0">
              <a:prstClr val="black">
                <a:alpha val="40000"/>
              </a:prstClr>
            </a:outerShdw>
          </a:effectLst>
        </p:spPr>
        <p:txBody>
          <a:bodyPr lIns="91440" tIns="45720" rIns="91440" bIns="45720" anchor="b" anchorCtr="0">
            <a:noAutofit/>
          </a:bodyPr>
          <a:lstStyle>
            <a:lvl1pPr algn="l">
              <a:defRPr sz="3600" b="1">
                <a:solidFill>
                  <a:schemeClr val="accent2">
                    <a:lumMod val="60000"/>
                    <a:lumOff val="40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304800" y="5953570"/>
            <a:ext cx="6019800" cy="542544"/>
          </a:xfrm>
          <a:effectLst/>
        </p:spPr>
        <p:txBody>
          <a:bodyPr lIns="91440" tIns="45720" rIns="91440" bIns="45720">
            <a:normAutofit/>
          </a:bodyPr>
          <a:lstStyle>
            <a:lvl1pPr marL="0" indent="0" algn="l">
              <a:buNone/>
              <a:defRPr sz="2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ext Placeholder 9"/>
          <p:cNvSpPr>
            <a:spLocks noGrp="1"/>
          </p:cNvSpPr>
          <p:nvPr>
            <p:ph type="body" sz="quarter" idx="10"/>
          </p:nvPr>
        </p:nvSpPr>
        <p:spPr>
          <a:xfrm>
            <a:off x="304800" y="3581400"/>
            <a:ext cx="5943600" cy="307777"/>
          </a:xfrm>
        </p:spPr>
        <p:txBody>
          <a:bodyPr wrap="square" anchor="ctr" anchorCtr="0">
            <a:spAutoFit/>
          </a:bodyPr>
          <a:lstStyle>
            <a:lvl1pPr>
              <a:buNone/>
              <a:defRPr sz="1400">
                <a:solidFill>
                  <a:schemeClr val="accent2">
                    <a:lumMod val="20000"/>
                    <a:lumOff val="80000"/>
                  </a:schemeClr>
                </a:solidFill>
              </a:defRPr>
            </a:lvl1pPr>
          </a:lstStyle>
          <a:p>
            <a:pPr lvl="0"/>
            <a:r>
              <a:rPr lang="en-US" smtClean="0"/>
              <a:t>Click to edit Master text styles</a:t>
            </a:r>
          </a:p>
        </p:txBody>
      </p:sp>
      <p:sp>
        <p:nvSpPr>
          <p:cNvPr id="12" name="Text Placeholder 9"/>
          <p:cNvSpPr>
            <a:spLocks noGrp="1"/>
          </p:cNvSpPr>
          <p:nvPr>
            <p:ph type="body" sz="quarter" idx="11"/>
          </p:nvPr>
        </p:nvSpPr>
        <p:spPr>
          <a:xfrm>
            <a:off x="304800" y="3886200"/>
            <a:ext cx="5943600" cy="307777"/>
          </a:xfrm>
        </p:spPr>
        <p:txBody>
          <a:bodyPr wrap="square" anchor="ctr" anchorCtr="0">
            <a:spAutoFit/>
          </a:bodyPr>
          <a:lstStyle>
            <a:lvl1pPr>
              <a:buNone/>
              <a:defRPr sz="1400">
                <a:solidFill>
                  <a:schemeClr val="accent2">
                    <a:lumMod val="20000"/>
                    <a:lumOff val="80000"/>
                  </a:schemeClr>
                </a:solidFill>
              </a:defRPr>
            </a:lvl1pPr>
          </a:lstStyle>
          <a:p>
            <a:pPr lvl="0"/>
            <a:r>
              <a:rPr lang="en-US" smtClean="0"/>
              <a:t>Click to edit Master text styles</a:t>
            </a:r>
          </a:p>
        </p:txBody>
      </p:sp>
      <p:sp>
        <p:nvSpPr>
          <p:cNvPr id="13" name="Text Placeholder 9"/>
          <p:cNvSpPr>
            <a:spLocks noGrp="1"/>
          </p:cNvSpPr>
          <p:nvPr>
            <p:ph type="body" sz="quarter" idx="12"/>
          </p:nvPr>
        </p:nvSpPr>
        <p:spPr>
          <a:xfrm>
            <a:off x="304800" y="4188023"/>
            <a:ext cx="5943600" cy="307777"/>
          </a:xfrm>
        </p:spPr>
        <p:txBody>
          <a:bodyPr wrap="square" anchor="ctr" anchorCtr="0">
            <a:spAutoFit/>
          </a:bodyPr>
          <a:lstStyle>
            <a:lvl1pPr>
              <a:buNone/>
              <a:defRPr sz="1400">
                <a:solidFill>
                  <a:schemeClr val="accent2">
                    <a:lumMod val="20000"/>
                    <a:lumOff val="80000"/>
                  </a:schemeClr>
                </a:solidFill>
              </a:defRPr>
            </a:lvl1pPr>
          </a:lstStyle>
          <a:p>
            <a:pPr lvl="0"/>
            <a:r>
              <a:rPr lang="en-US" smtClean="0"/>
              <a:t>Click to edit Master text styles</a:t>
            </a:r>
          </a:p>
        </p:txBody>
      </p:sp>
      <p:sp>
        <p:nvSpPr>
          <p:cNvPr id="14" name="Text Placeholder 9"/>
          <p:cNvSpPr>
            <a:spLocks noGrp="1"/>
          </p:cNvSpPr>
          <p:nvPr>
            <p:ph type="body" sz="quarter" idx="13"/>
          </p:nvPr>
        </p:nvSpPr>
        <p:spPr>
          <a:xfrm>
            <a:off x="304800" y="4492823"/>
            <a:ext cx="5943600" cy="307777"/>
          </a:xfrm>
        </p:spPr>
        <p:txBody>
          <a:bodyPr wrap="square" anchor="ctr" anchorCtr="0">
            <a:spAutoFit/>
          </a:bodyPr>
          <a:lstStyle>
            <a:lvl1pPr>
              <a:buNone/>
              <a:defRPr sz="1400">
                <a:solidFill>
                  <a:schemeClr val="accent2">
                    <a:lumMod val="20000"/>
                    <a:lumOff val="80000"/>
                  </a:schemeClr>
                </a:solidFill>
              </a:defRPr>
            </a:lvl1pPr>
          </a:lstStyle>
          <a:p>
            <a:pPr lvl="0"/>
            <a:r>
              <a:rPr lang="en-US" smtClean="0"/>
              <a:t>Click to edit Master text styles</a:t>
            </a:r>
          </a:p>
        </p:txBody>
      </p:sp>
      <p:sp>
        <p:nvSpPr>
          <p:cNvPr id="24" name="Picture Placeholder 18"/>
          <p:cNvSpPr>
            <a:spLocks noGrp="1" noChangeAspect="1"/>
          </p:cNvSpPr>
          <p:nvPr>
            <p:ph type="pic" sz="quarter" idx="14"/>
          </p:nvPr>
        </p:nvSpPr>
        <p:spPr>
          <a:xfrm>
            <a:off x="6781800" y="304800"/>
            <a:ext cx="2057400" cy="1371600"/>
          </a:xfrm>
          <a:prstGeom prst="roundRect">
            <a:avLst/>
          </a:prstGeom>
          <a:noFill/>
          <a:ln w="19050" cap="flat">
            <a:solidFill>
              <a:schemeClr val="bg1"/>
            </a:solidFill>
            <a:round/>
            <a:headEnd/>
            <a:tailEnd/>
          </a:ln>
          <a:effectLst>
            <a:outerShdw blurRad="63500" sx="102000" sy="102000" algn="ctr" rotWithShape="0">
              <a:prstClr val="black">
                <a:alpha val="40000"/>
              </a:prstClr>
            </a:outerShdw>
          </a:effectLst>
        </p:spPr>
        <p:txBody>
          <a:bodyPr>
            <a:normAutofit/>
          </a:bodyPr>
          <a:lstStyle>
            <a:lvl1pPr>
              <a:defRPr sz="1400"/>
            </a:lvl1pPr>
          </a:lstStyle>
          <a:p>
            <a:r>
              <a:rPr lang="en-US" smtClean="0"/>
              <a:t>Click icon to add picture</a:t>
            </a:r>
            <a:endParaRPr lang="en-US" dirty="0"/>
          </a:p>
        </p:txBody>
      </p:sp>
      <p:sp>
        <p:nvSpPr>
          <p:cNvPr id="25" name="Picture Placeholder 18"/>
          <p:cNvSpPr>
            <a:spLocks noGrp="1" noChangeAspect="1"/>
          </p:cNvSpPr>
          <p:nvPr>
            <p:ph type="pic" sz="quarter" idx="15"/>
          </p:nvPr>
        </p:nvSpPr>
        <p:spPr>
          <a:xfrm>
            <a:off x="6781800" y="1938528"/>
            <a:ext cx="2057400" cy="1371600"/>
          </a:xfrm>
          <a:prstGeom prst="roundRect">
            <a:avLst/>
          </a:prstGeom>
          <a:noFill/>
          <a:ln w="19050" cap="flat">
            <a:solidFill>
              <a:schemeClr val="bg1"/>
            </a:solidFill>
            <a:round/>
            <a:headEnd/>
            <a:tailEnd/>
          </a:ln>
          <a:effectLst>
            <a:outerShdw blurRad="63500" sx="102000" sy="102000" algn="ctr" rotWithShape="0">
              <a:prstClr val="black">
                <a:alpha val="40000"/>
              </a:prstClr>
            </a:outerShdw>
          </a:effectLst>
        </p:spPr>
        <p:txBody>
          <a:bodyPr>
            <a:normAutofit/>
          </a:bodyPr>
          <a:lstStyle>
            <a:lvl1pPr>
              <a:defRPr sz="1400"/>
            </a:lvl1pPr>
          </a:lstStyle>
          <a:p>
            <a:r>
              <a:rPr lang="en-US" smtClean="0"/>
              <a:t>Click icon to add picture</a:t>
            </a:r>
            <a:endParaRPr lang="en-US" dirty="0"/>
          </a:p>
        </p:txBody>
      </p:sp>
      <p:sp>
        <p:nvSpPr>
          <p:cNvPr id="26" name="Picture Placeholder 18"/>
          <p:cNvSpPr>
            <a:spLocks noGrp="1" noChangeAspect="1"/>
          </p:cNvSpPr>
          <p:nvPr>
            <p:ph type="pic" sz="quarter" idx="16"/>
          </p:nvPr>
        </p:nvSpPr>
        <p:spPr>
          <a:xfrm>
            <a:off x="6781800" y="3557016"/>
            <a:ext cx="2057400" cy="1371600"/>
          </a:xfrm>
          <a:prstGeom prst="roundRect">
            <a:avLst/>
          </a:prstGeom>
          <a:noFill/>
          <a:ln w="19050" cap="flat">
            <a:solidFill>
              <a:schemeClr val="bg1"/>
            </a:solidFill>
            <a:round/>
            <a:headEnd/>
            <a:tailEnd/>
          </a:ln>
          <a:effectLst>
            <a:outerShdw blurRad="63500" sx="102000" sy="102000" algn="ctr" rotWithShape="0">
              <a:prstClr val="black">
                <a:alpha val="40000"/>
              </a:prstClr>
            </a:outerShdw>
          </a:effectLst>
        </p:spPr>
        <p:txBody>
          <a:bodyPr>
            <a:normAutofit/>
          </a:bodyPr>
          <a:lstStyle>
            <a:lvl1pPr>
              <a:defRPr sz="1400"/>
            </a:lvl1pPr>
          </a:lstStyle>
          <a:p>
            <a:r>
              <a:rPr lang="en-US" smtClean="0"/>
              <a:t>Click icon to add picture</a:t>
            </a:r>
            <a:endParaRPr lang="en-US" dirty="0"/>
          </a:p>
        </p:txBody>
      </p:sp>
      <p:sp>
        <p:nvSpPr>
          <p:cNvPr id="27" name="Picture Placeholder 18"/>
          <p:cNvSpPr>
            <a:spLocks noGrp="1" noChangeAspect="1"/>
          </p:cNvSpPr>
          <p:nvPr>
            <p:ph type="pic" sz="quarter" idx="17"/>
          </p:nvPr>
        </p:nvSpPr>
        <p:spPr>
          <a:xfrm>
            <a:off x="6781800" y="5181600"/>
            <a:ext cx="2057400" cy="1371600"/>
          </a:xfrm>
          <a:prstGeom prst="roundRect">
            <a:avLst/>
          </a:prstGeom>
          <a:noFill/>
          <a:ln w="19050" cap="flat">
            <a:solidFill>
              <a:schemeClr val="bg1"/>
            </a:solidFill>
            <a:round/>
            <a:headEnd/>
            <a:tailEnd/>
          </a:ln>
          <a:effectLst>
            <a:outerShdw blurRad="63500" sx="102000" sy="102000" algn="ctr" rotWithShape="0">
              <a:prstClr val="black">
                <a:alpha val="40000"/>
              </a:prstClr>
            </a:outerShdw>
          </a:effectLst>
        </p:spPr>
        <p:txBody>
          <a:bodyPr>
            <a:normAutofit/>
          </a:bodyPr>
          <a:lstStyle>
            <a:lvl1pPr algn="l">
              <a:defRPr sz="1400"/>
            </a:lvl1pPr>
          </a:lstStyle>
          <a:p>
            <a:r>
              <a:rPr lang="en-US" smtClean="0"/>
              <a:t>Click icon to add picture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lumMod val="60000"/>
                    <a:lumOff val="40000"/>
                  </a:schemeClr>
                </a:solidFill>
              </a:defRPr>
            </a:lvl1pPr>
          </a:lstStyle>
          <a:p>
            <a:r>
              <a:rPr kumimoji="0" lang="en-US" smtClean="0"/>
              <a:t>Click to edit Master title style</a:t>
            </a:r>
            <a:endParaRPr kumimoji="0" lang="en-US" dirty="0"/>
          </a:p>
        </p:txBody>
      </p:sp>
      <p:sp>
        <p:nvSpPr>
          <p:cNvPr id="3" name="Content Placeholder 2"/>
          <p:cNvSpPr>
            <a:spLocks noGrp="1"/>
          </p:cNvSpPr>
          <p:nvPr>
            <p:ph idx="1"/>
          </p:nvPr>
        </p:nvSpPr>
        <p:spPr/>
        <p:txBody>
          <a:bodyPr/>
          <a:lstStyle>
            <a:lvl3pPr>
              <a:defRPr>
                <a:solidFill>
                  <a:schemeClr val="accent1">
                    <a:lumMod val="75000"/>
                  </a:schemeClr>
                </a:solidFill>
              </a:defRPr>
            </a:lvl3pPr>
            <a:lvl4pPr>
              <a:defRPr>
                <a:solidFill>
                  <a:schemeClr val="accent2">
                    <a:lumMod val="75000"/>
                  </a:schemeClr>
                </a:solidFill>
              </a:defRPr>
            </a:lvl4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fld id="{F34451F7-2633-4D0D-B02D-0368279611DF}" type="datetime1">
              <a:rPr lang="en-US" smtClean="0"/>
              <a:pPr/>
              <a:t>11/6/2009</a:t>
            </a:fld>
            <a:endParaRPr lang="en-US"/>
          </a:p>
        </p:txBody>
      </p:sp>
      <p:sp>
        <p:nvSpPr>
          <p:cNvPr id="5" name="Footer Placeholder 4"/>
          <p:cNvSpPr>
            <a:spLocks noGrp="1"/>
          </p:cNvSpPr>
          <p:nvPr>
            <p:ph type="ftr" sz="quarter" idx="11"/>
          </p:nvPr>
        </p:nvSpPr>
        <p:spPr/>
        <p:txBody>
          <a:bodyPr/>
          <a:lstStyle/>
          <a:p>
            <a:r>
              <a:rPr kumimoji="0" lang="en-US" smtClean="0"/>
              <a:t>FM 2009</a:t>
            </a:r>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a:p>
        </p:txBody>
      </p:sp>
      <p:sp>
        <p:nvSpPr>
          <p:cNvPr id="12" name="Picture Placeholder 11"/>
          <p:cNvSpPr>
            <a:spLocks noGrp="1" noChangeAspect="1"/>
          </p:cNvSpPr>
          <p:nvPr>
            <p:ph type="pic" sz="quarter" idx="13"/>
          </p:nvPr>
        </p:nvSpPr>
        <p:spPr>
          <a:xfrm>
            <a:off x="6830568" y="137160"/>
            <a:ext cx="1051560" cy="685800"/>
          </a:xfrm>
          <a:prstGeom prst="roundRect">
            <a:avLst/>
          </a:prstGeom>
          <a:ln w="19050">
            <a:solidFill>
              <a:schemeClr val="bg1"/>
            </a:solidFill>
          </a:ln>
          <a:effectLst>
            <a:outerShdw blurRad="63500" sx="102000" sy="102000" algn="ctr" rotWithShape="0">
              <a:srgbClr val="000000">
                <a:alpha val="40000"/>
              </a:srgbClr>
            </a:outerShdw>
          </a:effectLst>
        </p:spPr>
        <p:txBody>
          <a:bodyPr>
            <a:normAutofit/>
          </a:bodyPr>
          <a:lstStyle>
            <a:lvl1pPr>
              <a:defRPr sz="1000"/>
            </a:lvl1pPr>
          </a:lstStyle>
          <a:p>
            <a:r>
              <a:rPr lang="en-US" smtClean="0"/>
              <a:t>Click icon to add picture</a:t>
            </a:r>
            <a:endParaRPr lang="en-US"/>
          </a:p>
        </p:txBody>
      </p:sp>
      <p:sp>
        <p:nvSpPr>
          <p:cNvPr id="13" name="Picture Placeholder 11"/>
          <p:cNvSpPr>
            <a:spLocks noGrp="1" noChangeAspect="1"/>
          </p:cNvSpPr>
          <p:nvPr>
            <p:ph type="pic" sz="quarter" idx="14"/>
          </p:nvPr>
        </p:nvSpPr>
        <p:spPr>
          <a:xfrm>
            <a:off x="7991526" y="137160"/>
            <a:ext cx="1051560" cy="685800"/>
          </a:xfrm>
          <a:prstGeom prst="roundRect">
            <a:avLst/>
          </a:prstGeom>
          <a:ln w="19050">
            <a:solidFill>
              <a:schemeClr val="bg1"/>
            </a:solidFill>
          </a:ln>
          <a:effectLst>
            <a:outerShdw blurRad="63500" sx="102000" sy="102000" algn="ctr" rotWithShape="0">
              <a:srgbClr val="000000">
                <a:alpha val="40000"/>
              </a:srgbClr>
            </a:outerShdw>
          </a:effectLst>
        </p:spPr>
        <p:txBody>
          <a:bodyPr>
            <a:normAutofit/>
          </a:bodyPr>
          <a:lstStyle>
            <a:lvl1pPr>
              <a:defRPr sz="1000"/>
            </a:lvl1pPr>
          </a:lstStyle>
          <a:p>
            <a:r>
              <a:rPr lang="en-US" smtClean="0"/>
              <a:t>Click icon to add picture</a:t>
            </a:r>
            <a:endParaRPr lang="en-US"/>
          </a:p>
        </p:txBody>
      </p:sp>
      <p:sp>
        <p:nvSpPr>
          <p:cNvPr id="14" name="Picture Placeholder 11"/>
          <p:cNvSpPr>
            <a:spLocks noGrp="1" noChangeAspect="1"/>
          </p:cNvSpPr>
          <p:nvPr>
            <p:ph type="pic" sz="quarter" idx="15"/>
          </p:nvPr>
        </p:nvSpPr>
        <p:spPr>
          <a:xfrm>
            <a:off x="7991856" y="914400"/>
            <a:ext cx="1051560" cy="685800"/>
          </a:xfrm>
          <a:prstGeom prst="roundRect">
            <a:avLst/>
          </a:prstGeom>
          <a:ln w="19050">
            <a:solidFill>
              <a:schemeClr val="bg1"/>
            </a:solidFill>
          </a:ln>
          <a:effectLst>
            <a:outerShdw blurRad="63500" sx="102000" sy="102000" algn="ctr" rotWithShape="0">
              <a:srgbClr val="000000">
                <a:alpha val="40000"/>
              </a:srgbClr>
            </a:outerShdw>
          </a:effectLst>
        </p:spPr>
        <p:txBody>
          <a:bodyPr>
            <a:normAutofit/>
          </a:bodyPr>
          <a:lstStyle>
            <a:lvl1pPr>
              <a:defRPr sz="1000"/>
            </a:lvl1pPr>
          </a:lstStyle>
          <a:p>
            <a:r>
              <a:rPr lang="en-US" smtClean="0"/>
              <a:t>Click icon to add picture</a:t>
            </a:r>
            <a:endParaRPr lang="en-US"/>
          </a:p>
        </p:txBody>
      </p:sp>
      <p:sp>
        <p:nvSpPr>
          <p:cNvPr id="15" name="Picture Placeholder 11"/>
          <p:cNvSpPr>
            <a:spLocks noGrp="1" noChangeAspect="1"/>
          </p:cNvSpPr>
          <p:nvPr>
            <p:ph type="pic" sz="quarter" idx="16"/>
          </p:nvPr>
        </p:nvSpPr>
        <p:spPr>
          <a:xfrm>
            <a:off x="7991856" y="1719072"/>
            <a:ext cx="1051560" cy="685800"/>
          </a:xfrm>
          <a:prstGeom prst="roundRect">
            <a:avLst/>
          </a:prstGeom>
          <a:ln w="19050">
            <a:solidFill>
              <a:schemeClr val="bg1"/>
            </a:solidFill>
          </a:ln>
          <a:effectLst>
            <a:outerShdw blurRad="63500" sx="102000" sy="102000" algn="ctr" rotWithShape="0">
              <a:srgbClr val="000000">
                <a:alpha val="40000"/>
              </a:srgbClr>
            </a:outerShdw>
          </a:effectLst>
        </p:spPr>
        <p:txBody>
          <a:bodyPr>
            <a:normAutofit/>
          </a:bodyPr>
          <a:lstStyle>
            <a:lvl1pPr>
              <a:defRPr sz="1000"/>
            </a:lvl1pPr>
          </a:lstStyle>
          <a:p>
            <a:r>
              <a:rPr lang="en-US" smtClean="0"/>
              <a:t>Click icon to add picture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lumMod val="60000"/>
                    <a:lumOff val="40000"/>
                  </a:schemeClr>
                </a:solidFill>
              </a:defRPr>
            </a:lvl1pPr>
          </a:lstStyle>
          <a:p>
            <a:r>
              <a:rPr kumimoji="0" lang="en-US" smtClean="0"/>
              <a:t>Click to edit Master title style</a:t>
            </a:r>
            <a:endParaRPr kumimoji="0" lang="en-US" dirty="0"/>
          </a:p>
        </p:txBody>
      </p:sp>
      <p:sp>
        <p:nvSpPr>
          <p:cNvPr id="3" name="Content Placeholder 2"/>
          <p:cNvSpPr>
            <a:spLocks noGrp="1"/>
          </p:cNvSpPr>
          <p:nvPr>
            <p:ph idx="1"/>
          </p:nvPr>
        </p:nvSpPr>
        <p:spPr/>
        <p:txBody>
          <a:bodyPr/>
          <a:lstStyle>
            <a:lvl3pPr>
              <a:defRPr>
                <a:solidFill>
                  <a:schemeClr val="accent1">
                    <a:lumMod val="75000"/>
                  </a:schemeClr>
                </a:solidFill>
              </a:defRPr>
            </a:lvl3pPr>
            <a:lvl4pPr>
              <a:defRPr>
                <a:solidFill>
                  <a:schemeClr val="accent2">
                    <a:lumMod val="75000"/>
                  </a:schemeClr>
                </a:solidFill>
              </a:defRPr>
            </a:lvl4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fld id="{5812679F-B5DC-4619-8219-34E46A25F170}" type="datetime1">
              <a:rPr lang="en-US" smtClean="0"/>
              <a:pPr/>
              <a:t>11/6/2009</a:t>
            </a:fld>
            <a:endParaRPr lang="en-US"/>
          </a:p>
        </p:txBody>
      </p:sp>
      <p:sp>
        <p:nvSpPr>
          <p:cNvPr id="5" name="Footer Placeholder 4"/>
          <p:cNvSpPr>
            <a:spLocks noGrp="1"/>
          </p:cNvSpPr>
          <p:nvPr>
            <p:ph type="ftr" sz="quarter" idx="11"/>
          </p:nvPr>
        </p:nvSpPr>
        <p:spPr/>
        <p:txBody>
          <a:bodyPr/>
          <a:lstStyle/>
          <a:p>
            <a:r>
              <a:rPr kumimoji="0" lang="en-US" smtClean="0"/>
              <a:t>FM 2009</a:t>
            </a:r>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a:p>
        </p:txBody>
      </p:sp>
      <p:sp>
        <p:nvSpPr>
          <p:cNvPr id="12" name="Picture Placeholder 11"/>
          <p:cNvSpPr>
            <a:spLocks noGrp="1" noChangeAspect="1"/>
          </p:cNvSpPr>
          <p:nvPr>
            <p:ph type="pic" sz="quarter" idx="13"/>
          </p:nvPr>
        </p:nvSpPr>
        <p:spPr>
          <a:xfrm>
            <a:off x="6830568" y="137160"/>
            <a:ext cx="1051560" cy="685800"/>
          </a:xfrm>
          <a:prstGeom prst="roundRect">
            <a:avLst/>
          </a:prstGeom>
          <a:ln w="19050">
            <a:solidFill>
              <a:schemeClr val="bg1"/>
            </a:solidFill>
          </a:ln>
          <a:effectLst>
            <a:outerShdw blurRad="63500" sx="102000" sy="102000" algn="ctr" rotWithShape="0">
              <a:srgbClr val="000000">
                <a:alpha val="40000"/>
              </a:srgbClr>
            </a:outerShdw>
          </a:effectLst>
        </p:spPr>
        <p:txBody>
          <a:bodyPr>
            <a:normAutofit/>
          </a:bodyPr>
          <a:lstStyle>
            <a:lvl1pPr>
              <a:defRPr sz="1000"/>
            </a:lvl1pPr>
          </a:lstStyle>
          <a:p>
            <a:r>
              <a:rPr lang="en-US" smtClean="0"/>
              <a:t>Click icon to add picture</a:t>
            </a:r>
            <a:endParaRPr lang="en-US"/>
          </a:p>
        </p:txBody>
      </p:sp>
      <p:sp>
        <p:nvSpPr>
          <p:cNvPr id="13" name="Picture Placeholder 11"/>
          <p:cNvSpPr>
            <a:spLocks noGrp="1" noChangeAspect="1"/>
          </p:cNvSpPr>
          <p:nvPr>
            <p:ph type="pic" sz="quarter" idx="14"/>
          </p:nvPr>
        </p:nvSpPr>
        <p:spPr>
          <a:xfrm>
            <a:off x="7991526" y="137160"/>
            <a:ext cx="1051560" cy="685800"/>
          </a:xfrm>
          <a:prstGeom prst="roundRect">
            <a:avLst/>
          </a:prstGeom>
          <a:ln w="19050">
            <a:solidFill>
              <a:schemeClr val="bg1"/>
            </a:solidFill>
          </a:ln>
          <a:effectLst>
            <a:outerShdw blurRad="63500" sx="102000" sy="102000" algn="ctr" rotWithShape="0">
              <a:srgbClr val="000000">
                <a:alpha val="40000"/>
              </a:srgbClr>
            </a:outerShdw>
          </a:effectLst>
        </p:spPr>
        <p:txBody>
          <a:bodyPr>
            <a:normAutofit/>
          </a:bodyPr>
          <a:lstStyle>
            <a:lvl1pPr>
              <a:defRPr sz="1000"/>
            </a:lvl1pPr>
          </a:lstStyle>
          <a:p>
            <a:r>
              <a:rPr lang="en-US" smtClean="0"/>
              <a:t>Click icon to add picture</a:t>
            </a:r>
            <a:endParaRPr lang="en-US"/>
          </a:p>
        </p:txBody>
      </p:sp>
      <p:sp>
        <p:nvSpPr>
          <p:cNvPr id="14" name="Picture Placeholder 11"/>
          <p:cNvSpPr>
            <a:spLocks noGrp="1" noChangeAspect="1"/>
          </p:cNvSpPr>
          <p:nvPr>
            <p:ph type="pic" sz="quarter" idx="15"/>
          </p:nvPr>
        </p:nvSpPr>
        <p:spPr>
          <a:xfrm>
            <a:off x="7991856" y="914400"/>
            <a:ext cx="1051560" cy="685800"/>
          </a:xfrm>
          <a:prstGeom prst="roundRect">
            <a:avLst/>
          </a:prstGeom>
          <a:ln w="19050">
            <a:solidFill>
              <a:schemeClr val="bg1"/>
            </a:solidFill>
          </a:ln>
          <a:effectLst>
            <a:outerShdw blurRad="63500" sx="102000" sy="102000" algn="ctr" rotWithShape="0">
              <a:srgbClr val="000000">
                <a:alpha val="40000"/>
              </a:srgbClr>
            </a:outerShdw>
          </a:effectLst>
        </p:spPr>
        <p:txBody>
          <a:bodyPr>
            <a:normAutofit/>
          </a:bodyPr>
          <a:lstStyle>
            <a:lvl1pPr>
              <a:defRPr sz="1000"/>
            </a:lvl1pPr>
          </a:lstStyle>
          <a:p>
            <a:r>
              <a:rPr lang="en-US" smtClean="0"/>
              <a:t>Click icon to add picture</a:t>
            </a:r>
            <a:endParaRPr lang="en-US"/>
          </a:p>
        </p:txBody>
      </p:sp>
      <p:sp>
        <p:nvSpPr>
          <p:cNvPr id="15" name="Picture Placeholder 11"/>
          <p:cNvSpPr>
            <a:spLocks noGrp="1" noChangeAspect="1"/>
          </p:cNvSpPr>
          <p:nvPr>
            <p:ph type="pic" sz="quarter" idx="16"/>
          </p:nvPr>
        </p:nvSpPr>
        <p:spPr>
          <a:xfrm>
            <a:off x="7991856" y="1719072"/>
            <a:ext cx="1051560" cy="685800"/>
          </a:xfrm>
          <a:prstGeom prst="roundRect">
            <a:avLst/>
          </a:prstGeom>
          <a:ln w="19050">
            <a:solidFill>
              <a:schemeClr val="bg1"/>
            </a:solidFill>
          </a:ln>
          <a:effectLst>
            <a:outerShdw blurRad="63500" sx="102000" sy="102000" algn="ctr" rotWithShape="0">
              <a:srgbClr val="000000">
                <a:alpha val="40000"/>
              </a:srgbClr>
            </a:outerShdw>
          </a:effectLst>
        </p:spPr>
        <p:txBody>
          <a:bodyPr>
            <a:normAutofit/>
          </a:bodyPr>
          <a:lstStyle>
            <a:lvl1pPr>
              <a:defRPr sz="1000"/>
            </a:lvl1pPr>
          </a:lstStyle>
          <a:p>
            <a:r>
              <a:rPr lang="en-US" smtClean="0"/>
              <a:t>Click icon to add picture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lumMod val="60000"/>
                    <a:lumOff val="40000"/>
                  </a:schemeClr>
                </a:solidFill>
              </a:defRPr>
            </a:lvl1pPr>
          </a:lstStyle>
          <a:p>
            <a:r>
              <a:rPr kumimoji="0" lang="en-US" smtClean="0"/>
              <a:t>Click to edit Master title style</a:t>
            </a:r>
            <a:endParaRPr kumimoji="0" lang="en-US" dirty="0"/>
          </a:p>
        </p:txBody>
      </p:sp>
      <p:sp>
        <p:nvSpPr>
          <p:cNvPr id="3" name="Content Placeholder 2"/>
          <p:cNvSpPr>
            <a:spLocks noGrp="1"/>
          </p:cNvSpPr>
          <p:nvPr>
            <p:ph idx="1"/>
          </p:nvPr>
        </p:nvSpPr>
        <p:spPr/>
        <p:txBody>
          <a:bodyPr/>
          <a:lstStyle>
            <a:lvl3pPr>
              <a:defRPr>
                <a:solidFill>
                  <a:schemeClr val="accent1">
                    <a:lumMod val="75000"/>
                  </a:schemeClr>
                </a:solidFill>
              </a:defRPr>
            </a:lvl3pPr>
            <a:lvl4pPr>
              <a:defRPr>
                <a:solidFill>
                  <a:schemeClr val="accent2">
                    <a:lumMod val="75000"/>
                  </a:schemeClr>
                </a:solidFill>
              </a:defRPr>
            </a:lvl4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fld id="{4A797FDC-C2AD-4787-9017-5BEDBC973F73}" type="datetime1">
              <a:rPr lang="en-US" smtClean="0"/>
              <a:pPr/>
              <a:t>11/6/2009</a:t>
            </a:fld>
            <a:endParaRPr lang="en-US"/>
          </a:p>
        </p:txBody>
      </p:sp>
      <p:sp>
        <p:nvSpPr>
          <p:cNvPr id="5" name="Footer Placeholder 4"/>
          <p:cNvSpPr>
            <a:spLocks noGrp="1"/>
          </p:cNvSpPr>
          <p:nvPr>
            <p:ph type="ftr" sz="quarter" idx="11"/>
          </p:nvPr>
        </p:nvSpPr>
        <p:spPr/>
        <p:txBody>
          <a:bodyPr/>
          <a:lstStyle/>
          <a:p>
            <a:r>
              <a:rPr kumimoji="0" lang="en-US" smtClean="0"/>
              <a:t>FM 2009</a:t>
            </a:r>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a:p>
        </p:txBody>
      </p:sp>
      <p:sp>
        <p:nvSpPr>
          <p:cNvPr id="12" name="Picture Placeholder 11"/>
          <p:cNvSpPr>
            <a:spLocks noGrp="1" noChangeAspect="1"/>
          </p:cNvSpPr>
          <p:nvPr>
            <p:ph type="pic" sz="quarter" idx="13"/>
          </p:nvPr>
        </p:nvSpPr>
        <p:spPr>
          <a:xfrm>
            <a:off x="6830568" y="137160"/>
            <a:ext cx="1051560" cy="685800"/>
          </a:xfrm>
          <a:prstGeom prst="roundRect">
            <a:avLst/>
          </a:prstGeom>
          <a:ln w="19050">
            <a:solidFill>
              <a:schemeClr val="bg1"/>
            </a:solidFill>
          </a:ln>
          <a:effectLst>
            <a:outerShdw blurRad="63500" sx="102000" sy="102000" algn="ctr" rotWithShape="0">
              <a:srgbClr val="000000">
                <a:alpha val="40000"/>
              </a:srgbClr>
            </a:outerShdw>
          </a:effectLst>
        </p:spPr>
        <p:txBody>
          <a:bodyPr>
            <a:normAutofit/>
          </a:bodyPr>
          <a:lstStyle>
            <a:lvl1pPr>
              <a:defRPr sz="1000"/>
            </a:lvl1pPr>
          </a:lstStyle>
          <a:p>
            <a:r>
              <a:rPr lang="en-US" smtClean="0"/>
              <a:t>Click icon to add picture</a:t>
            </a:r>
            <a:endParaRPr lang="en-US"/>
          </a:p>
        </p:txBody>
      </p:sp>
      <p:sp>
        <p:nvSpPr>
          <p:cNvPr id="13" name="Picture Placeholder 11"/>
          <p:cNvSpPr>
            <a:spLocks noGrp="1" noChangeAspect="1"/>
          </p:cNvSpPr>
          <p:nvPr>
            <p:ph type="pic" sz="quarter" idx="14"/>
          </p:nvPr>
        </p:nvSpPr>
        <p:spPr>
          <a:xfrm>
            <a:off x="7991526" y="137160"/>
            <a:ext cx="1051560" cy="685800"/>
          </a:xfrm>
          <a:prstGeom prst="roundRect">
            <a:avLst/>
          </a:prstGeom>
          <a:ln w="19050">
            <a:solidFill>
              <a:schemeClr val="bg1"/>
            </a:solidFill>
          </a:ln>
          <a:effectLst>
            <a:outerShdw blurRad="63500" sx="102000" sy="102000" algn="ctr" rotWithShape="0">
              <a:srgbClr val="000000">
                <a:alpha val="40000"/>
              </a:srgbClr>
            </a:outerShdw>
          </a:effectLst>
        </p:spPr>
        <p:txBody>
          <a:bodyPr>
            <a:normAutofit/>
          </a:bodyPr>
          <a:lstStyle>
            <a:lvl1pPr>
              <a:defRPr sz="1000"/>
            </a:lvl1pPr>
          </a:lstStyle>
          <a:p>
            <a:r>
              <a:rPr lang="en-US" smtClean="0"/>
              <a:t>Click icon to add picture</a:t>
            </a:r>
            <a:endParaRPr lang="en-US"/>
          </a:p>
        </p:txBody>
      </p:sp>
      <p:sp>
        <p:nvSpPr>
          <p:cNvPr id="14" name="Picture Placeholder 11"/>
          <p:cNvSpPr>
            <a:spLocks noGrp="1" noChangeAspect="1"/>
          </p:cNvSpPr>
          <p:nvPr>
            <p:ph type="pic" sz="quarter" idx="15"/>
          </p:nvPr>
        </p:nvSpPr>
        <p:spPr>
          <a:xfrm>
            <a:off x="7991856" y="914400"/>
            <a:ext cx="1051560" cy="685800"/>
          </a:xfrm>
          <a:prstGeom prst="roundRect">
            <a:avLst/>
          </a:prstGeom>
          <a:ln w="19050">
            <a:solidFill>
              <a:schemeClr val="bg1"/>
            </a:solidFill>
          </a:ln>
          <a:effectLst>
            <a:outerShdw blurRad="63500" sx="102000" sy="102000" algn="ctr" rotWithShape="0">
              <a:srgbClr val="000000">
                <a:alpha val="40000"/>
              </a:srgbClr>
            </a:outerShdw>
          </a:effectLst>
        </p:spPr>
        <p:txBody>
          <a:bodyPr>
            <a:normAutofit/>
          </a:bodyPr>
          <a:lstStyle>
            <a:lvl1pPr>
              <a:defRPr sz="1000"/>
            </a:lvl1pPr>
          </a:lstStyle>
          <a:p>
            <a:r>
              <a:rPr lang="en-US" smtClean="0"/>
              <a:t>Click icon to add picture</a:t>
            </a:r>
            <a:endParaRPr lang="en-US"/>
          </a:p>
        </p:txBody>
      </p:sp>
      <p:sp>
        <p:nvSpPr>
          <p:cNvPr id="15" name="Picture Placeholder 11"/>
          <p:cNvSpPr>
            <a:spLocks noGrp="1" noChangeAspect="1"/>
          </p:cNvSpPr>
          <p:nvPr>
            <p:ph type="pic" sz="quarter" idx="16"/>
          </p:nvPr>
        </p:nvSpPr>
        <p:spPr>
          <a:xfrm>
            <a:off x="7991856" y="1719072"/>
            <a:ext cx="1051560" cy="685800"/>
          </a:xfrm>
          <a:prstGeom prst="roundRect">
            <a:avLst/>
          </a:prstGeom>
          <a:ln w="19050">
            <a:solidFill>
              <a:schemeClr val="bg1"/>
            </a:solidFill>
          </a:ln>
          <a:effectLst>
            <a:outerShdw blurRad="63500" sx="102000" sy="102000" algn="ctr" rotWithShape="0">
              <a:srgbClr val="000000">
                <a:alpha val="40000"/>
              </a:srgbClr>
            </a:outerShdw>
          </a:effectLst>
        </p:spPr>
        <p:txBody>
          <a:bodyPr>
            <a:normAutofit/>
          </a:bodyPr>
          <a:lstStyle>
            <a:lvl1pPr>
              <a:defRPr sz="1000"/>
            </a:lvl1pPr>
          </a:lstStyle>
          <a:p>
            <a:r>
              <a:rPr lang="en-US" smtClean="0"/>
              <a:t>Click icon to add picture</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lumMod val="60000"/>
                    <a:lumOff val="40000"/>
                  </a:schemeClr>
                </a:solidFill>
              </a:defRPr>
            </a:lvl1pPr>
          </a:lstStyle>
          <a:p>
            <a:r>
              <a:rPr kumimoji="0" lang="en-US" smtClean="0"/>
              <a:t>Click to edit Master title style</a:t>
            </a:r>
            <a:endParaRPr kumimoji="0" lang="en-US" dirty="0"/>
          </a:p>
        </p:txBody>
      </p:sp>
      <p:sp>
        <p:nvSpPr>
          <p:cNvPr id="3" name="Content Placeholder 2"/>
          <p:cNvSpPr>
            <a:spLocks noGrp="1"/>
          </p:cNvSpPr>
          <p:nvPr>
            <p:ph idx="1"/>
          </p:nvPr>
        </p:nvSpPr>
        <p:spPr/>
        <p:txBody>
          <a:bodyPr/>
          <a:lstStyle>
            <a:lvl3pPr>
              <a:defRPr>
                <a:solidFill>
                  <a:schemeClr val="accent1">
                    <a:lumMod val="75000"/>
                  </a:schemeClr>
                </a:solidFill>
              </a:defRPr>
            </a:lvl3pPr>
            <a:lvl4pPr>
              <a:defRPr>
                <a:solidFill>
                  <a:schemeClr val="accent2">
                    <a:lumMod val="75000"/>
                  </a:schemeClr>
                </a:solidFill>
              </a:defRPr>
            </a:lvl4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fld id="{8D42D50E-F017-4E03-9951-6AEF921B6470}" type="datetime1">
              <a:rPr lang="en-US" smtClean="0"/>
              <a:pPr/>
              <a:t>11/6/2009</a:t>
            </a:fld>
            <a:endParaRPr lang="en-US"/>
          </a:p>
        </p:txBody>
      </p:sp>
      <p:sp>
        <p:nvSpPr>
          <p:cNvPr id="5" name="Footer Placeholder 4"/>
          <p:cNvSpPr>
            <a:spLocks noGrp="1"/>
          </p:cNvSpPr>
          <p:nvPr>
            <p:ph type="ftr" sz="quarter" idx="11"/>
          </p:nvPr>
        </p:nvSpPr>
        <p:spPr/>
        <p:txBody>
          <a:bodyPr/>
          <a:lstStyle/>
          <a:p>
            <a:r>
              <a:rPr kumimoji="0" lang="en-US" smtClean="0"/>
              <a:t>FM 2009</a:t>
            </a:r>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a:p>
        </p:txBody>
      </p:sp>
      <p:sp>
        <p:nvSpPr>
          <p:cNvPr id="12" name="Picture Placeholder 11"/>
          <p:cNvSpPr>
            <a:spLocks noGrp="1" noChangeAspect="1"/>
          </p:cNvSpPr>
          <p:nvPr>
            <p:ph type="pic" sz="quarter" idx="13"/>
          </p:nvPr>
        </p:nvSpPr>
        <p:spPr>
          <a:xfrm>
            <a:off x="6830568" y="137160"/>
            <a:ext cx="1051560" cy="685800"/>
          </a:xfrm>
          <a:prstGeom prst="roundRect">
            <a:avLst/>
          </a:prstGeom>
          <a:ln w="19050">
            <a:solidFill>
              <a:schemeClr val="bg1"/>
            </a:solidFill>
          </a:ln>
          <a:effectLst>
            <a:outerShdw blurRad="63500" sx="102000" sy="102000" algn="ctr" rotWithShape="0">
              <a:srgbClr val="000000">
                <a:alpha val="40000"/>
              </a:srgbClr>
            </a:outerShdw>
          </a:effectLst>
        </p:spPr>
        <p:txBody>
          <a:bodyPr>
            <a:normAutofit/>
          </a:bodyPr>
          <a:lstStyle>
            <a:lvl1pPr>
              <a:defRPr sz="1000"/>
            </a:lvl1pPr>
          </a:lstStyle>
          <a:p>
            <a:r>
              <a:rPr lang="en-US" smtClean="0"/>
              <a:t>Click icon to add picture</a:t>
            </a:r>
            <a:endParaRPr lang="en-US"/>
          </a:p>
        </p:txBody>
      </p:sp>
      <p:sp>
        <p:nvSpPr>
          <p:cNvPr id="13" name="Picture Placeholder 11"/>
          <p:cNvSpPr>
            <a:spLocks noGrp="1" noChangeAspect="1"/>
          </p:cNvSpPr>
          <p:nvPr>
            <p:ph type="pic" sz="quarter" idx="14"/>
          </p:nvPr>
        </p:nvSpPr>
        <p:spPr>
          <a:xfrm>
            <a:off x="7991526" y="137160"/>
            <a:ext cx="1051560" cy="685800"/>
          </a:xfrm>
          <a:prstGeom prst="roundRect">
            <a:avLst/>
          </a:prstGeom>
          <a:ln w="19050">
            <a:solidFill>
              <a:schemeClr val="bg1"/>
            </a:solidFill>
          </a:ln>
          <a:effectLst>
            <a:outerShdw blurRad="63500" sx="102000" sy="102000" algn="ctr" rotWithShape="0">
              <a:srgbClr val="000000">
                <a:alpha val="40000"/>
              </a:srgbClr>
            </a:outerShdw>
          </a:effectLst>
        </p:spPr>
        <p:txBody>
          <a:bodyPr>
            <a:normAutofit/>
          </a:bodyPr>
          <a:lstStyle>
            <a:lvl1pPr>
              <a:defRPr sz="1000"/>
            </a:lvl1pPr>
          </a:lstStyle>
          <a:p>
            <a:r>
              <a:rPr lang="en-US" smtClean="0"/>
              <a:t>Click icon to add picture</a:t>
            </a:r>
            <a:endParaRPr lang="en-US"/>
          </a:p>
        </p:txBody>
      </p:sp>
      <p:sp>
        <p:nvSpPr>
          <p:cNvPr id="14" name="Picture Placeholder 11"/>
          <p:cNvSpPr>
            <a:spLocks noGrp="1" noChangeAspect="1"/>
          </p:cNvSpPr>
          <p:nvPr>
            <p:ph type="pic" sz="quarter" idx="15"/>
          </p:nvPr>
        </p:nvSpPr>
        <p:spPr>
          <a:xfrm>
            <a:off x="7991856" y="914400"/>
            <a:ext cx="1051560" cy="685800"/>
          </a:xfrm>
          <a:prstGeom prst="roundRect">
            <a:avLst/>
          </a:prstGeom>
          <a:ln w="19050">
            <a:solidFill>
              <a:schemeClr val="bg1"/>
            </a:solidFill>
          </a:ln>
          <a:effectLst>
            <a:outerShdw blurRad="63500" sx="102000" sy="102000" algn="ctr" rotWithShape="0">
              <a:srgbClr val="000000">
                <a:alpha val="40000"/>
              </a:srgbClr>
            </a:outerShdw>
          </a:effectLst>
        </p:spPr>
        <p:txBody>
          <a:bodyPr>
            <a:normAutofit/>
          </a:bodyPr>
          <a:lstStyle>
            <a:lvl1pPr>
              <a:defRPr sz="1000"/>
            </a:lvl1pPr>
          </a:lstStyle>
          <a:p>
            <a:r>
              <a:rPr lang="en-US" smtClean="0"/>
              <a:t>Click icon to add picture</a:t>
            </a:r>
            <a:endParaRPr lang="en-US"/>
          </a:p>
        </p:txBody>
      </p:sp>
      <p:sp>
        <p:nvSpPr>
          <p:cNvPr id="15" name="Picture Placeholder 11"/>
          <p:cNvSpPr>
            <a:spLocks noGrp="1" noChangeAspect="1"/>
          </p:cNvSpPr>
          <p:nvPr>
            <p:ph type="pic" sz="quarter" idx="16"/>
          </p:nvPr>
        </p:nvSpPr>
        <p:spPr>
          <a:xfrm>
            <a:off x="7991856" y="1719072"/>
            <a:ext cx="1051560" cy="685800"/>
          </a:xfrm>
          <a:prstGeom prst="roundRect">
            <a:avLst/>
          </a:prstGeom>
          <a:ln w="19050">
            <a:solidFill>
              <a:schemeClr val="bg1"/>
            </a:solidFill>
          </a:ln>
          <a:effectLst>
            <a:outerShdw blurRad="63500" sx="102000" sy="102000" algn="ctr" rotWithShape="0">
              <a:srgbClr val="000000">
                <a:alpha val="40000"/>
              </a:srgbClr>
            </a:outerShdw>
          </a:effectLst>
        </p:spPr>
        <p:txBody>
          <a:bodyPr>
            <a:normAutofit/>
          </a:bodyPr>
          <a:lstStyle>
            <a:lvl1pPr>
              <a:defRPr sz="1000"/>
            </a:lvl1pPr>
          </a:lstStyle>
          <a:p>
            <a:r>
              <a:rPr lang="en-US" smtClean="0"/>
              <a:t>Click icon to add picture</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lumMod val="60000"/>
                    <a:lumOff val="40000"/>
                  </a:schemeClr>
                </a:solidFill>
              </a:defRPr>
            </a:lvl1pPr>
          </a:lstStyle>
          <a:p>
            <a:r>
              <a:rPr kumimoji="0" lang="en-US" smtClean="0"/>
              <a:t>Click to edit Master title style</a:t>
            </a:r>
            <a:endParaRPr kumimoji="0" lang="en-US" dirty="0"/>
          </a:p>
        </p:txBody>
      </p:sp>
      <p:sp>
        <p:nvSpPr>
          <p:cNvPr id="3" name="Content Placeholder 2"/>
          <p:cNvSpPr>
            <a:spLocks noGrp="1"/>
          </p:cNvSpPr>
          <p:nvPr>
            <p:ph idx="1"/>
          </p:nvPr>
        </p:nvSpPr>
        <p:spPr/>
        <p:txBody>
          <a:bodyPr/>
          <a:lstStyle>
            <a:lvl3pPr>
              <a:defRPr>
                <a:solidFill>
                  <a:schemeClr val="accent1">
                    <a:lumMod val="75000"/>
                  </a:schemeClr>
                </a:solidFill>
              </a:defRPr>
            </a:lvl3pPr>
            <a:lvl4pPr>
              <a:defRPr>
                <a:solidFill>
                  <a:schemeClr val="accent2">
                    <a:lumMod val="75000"/>
                  </a:schemeClr>
                </a:solidFill>
              </a:defRPr>
            </a:lvl4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fld id="{147887B4-D6D7-433F-9C68-19BFFFCD3B16}" type="datetime1">
              <a:rPr lang="en-US" smtClean="0"/>
              <a:pPr/>
              <a:t>11/6/2009</a:t>
            </a:fld>
            <a:endParaRPr lang="en-US"/>
          </a:p>
        </p:txBody>
      </p:sp>
      <p:sp>
        <p:nvSpPr>
          <p:cNvPr id="5" name="Footer Placeholder 4"/>
          <p:cNvSpPr>
            <a:spLocks noGrp="1"/>
          </p:cNvSpPr>
          <p:nvPr>
            <p:ph type="ftr" sz="quarter" idx="11"/>
          </p:nvPr>
        </p:nvSpPr>
        <p:spPr/>
        <p:txBody>
          <a:bodyPr/>
          <a:lstStyle/>
          <a:p>
            <a:r>
              <a:rPr kumimoji="0" lang="en-US" smtClean="0"/>
              <a:t>FM 2009</a:t>
            </a:r>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a:p>
        </p:txBody>
      </p:sp>
      <p:sp>
        <p:nvSpPr>
          <p:cNvPr id="12" name="Picture Placeholder 11"/>
          <p:cNvSpPr>
            <a:spLocks noGrp="1" noChangeAspect="1"/>
          </p:cNvSpPr>
          <p:nvPr>
            <p:ph type="pic" sz="quarter" idx="13"/>
          </p:nvPr>
        </p:nvSpPr>
        <p:spPr>
          <a:xfrm>
            <a:off x="6830568" y="137160"/>
            <a:ext cx="1051560" cy="685800"/>
          </a:xfrm>
          <a:prstGeom prst="roundRect">
            <a:avLst/>
          </a:prstGeom>
          <a:ln w="19050">
            <a:solidFill>
              <a:schemeClr val="bg1"/>
            </a:solidFill>
          </a:ln>
          <a:effectLst>
            <a:outerShdw blurRad="63500" sx="102000" sy="102000" algn="ctr" rotWithShape="0">
              <a:srgbClr val="000000">
                <a:alpha val="40000"/>
              </a:srgbClr>
            </a:outerShdw>
          </a:effectLst>
        </p:spPr>
        <p:txBody>
          <a:bodyPr>
            <a:normAutofit/>
          </a:bodyPr>
          <a:lstStyle>
            <a:lvl1pPr>
              <a:defRPr sz="1000"/>
            </a:lvl1pPr>
          </a:lstStyle>
          <a:p>
            <a:r>
              <a:rPr lang="en-US" smtClean="0"/>
              <a:t>Click icon to add picture</a:t>
            </a:r>
            <a:endParaRPr lang="en-US"/>
          </a:p>
        </p:txBody>
      </p:sp>
      <p:sp>
        <p:nvSpPr>
          <p:cNvPr id="13" name="Picture Placeholder 11"/>
          <p:cNvSpPr>
            <a:spLocks noGrp="1" noChangeAspect="1"/>
          </p:cNvSpPr>
          <p:nvPr>
            <p:ph type="pic" sz="quarter" idx="14"/>
          </p:nvPr>
        </p:nvSpPr>
        <p:spPr>
          <a:xfrm>
            <a:off x="7991526" y="137160"/>
            <a:ext cx="1051560" cy="685800"/>
          </a:xfrm>
          <a:prstGeom prst="roundRect">
            <a:avLst/>
          </a:prstGeom>
          <a:ln w="19050">
            <a:solidFill>
              <a:schemeClr val="bg1"/>
            </a:solidFill>
          </a:ln>
          <a:effectLst>
            <a:outerShdw blurRad="63500" sx="102000" sy="102000" algn="ctr" rotWithShape="0">
              <a:srgbClr val="000000">
                <a:alpha val="40000"/>
              </a:srgbClr>
            </a:outerShdw>
          </a:effectLst>
        </p:spPr>
        <p:txBody>
          <a:bodyPr>
            <a:normAutofit/>
          </a:bodyPr>
          <a:lstStyle>
            <a:lvl1pPr>
              <a:defRPr sz="1000"/>
            </a:lvl1pPr>
          </a:lstStyle>
          <a:p>
            <a:r>
              <a:rPr lang="en-US" smtClean="0"/>
              <a:t>Click icon to add picture</a:t>
            </a:r>
            <a:endParaRPr lang="en-US"/>
          </a:p>
        </p:txBody>
      </p:sp>
      <p:sp>
        <p:nvSpPr>
          <p:cNvPr id="14" name="Picture Placeholder 11"/>
          <p:cNvSpPr>
            <a:spLocks noGrp="1" noChangeAspect="1"/>
          </p:cNvSpPr>
          <p:nvPr>
            <p:ph type="pic" sz="quarter" idx="15"/>
          </p:nvPr>
        </p:nvSpPr>
        <p:spPr>
          <a:xfrm>
            <a:off x="7991856" y="914400"/>
            <a:ext cx="1051560" cy="685800"/>
          </a:xfrm>
          <a:prstGeom prst="roundRect">
            <a:avLst/>
          </a:prstGeom>
          <a:ln w="19050">
            <a:solidFill>
              <a:schemeClr val="bg1"/>
            </a:solidFill>
          </a:ln>
          <a:effectLst>
            <a:outerShdw blurRad="63500" sx="102000" sy="102000" algn="ctr" rotWithShape="0">
              <a:srgbClr val="000000">
                <a:alpha val="40000"/>
              </a:srgbClr>
            </a:outerShdw>
          </a:effectLst>
        </p:spPr>
        <p:txBody>
          <a:bodyPr>
            <a:normAutofit/>
          </a:bodyPr>
          <a:lstStyle>
            <a:lvl1pPr>
              <a:defRPr sz="1000"/>
            </a:lvl1pPr>
          </a:lstStyle>
          <a:p>
            <a:r>
              <a:rPr lang="en-US" smtClean="0"/>
              <a:t>Click icon to add picture</a:t>
            </a:r>
            <a:endParaRPr lang="en-US"/>
          </a:p>
        </p:txBody>
      </p:sp>
      <p:sp>
        <p:nvSpPr>
          <p:cNvPr id="15" name="Picture Placeholder 11"/>
          <p:cNvSpPr>
            <a:spLocks noGrp="1" noChangeAspect="1"/>
          </p:cNvSpPr>
          <p:nvPr>
            <p:ph type="pic" sz="quarter" idx="16"/>
          </p:nvPr>
        </p:nvSpPr>
        <p:spPr>
          <a:xfrm>
            <a:off x="7991856" y="1719072"/>
            <a:ext cx="1051560" cy="685800"/>
          </a:xfrm>
          <a:prstGeom prst="roundRect">
            <a:avLst/>
          </a:prstGeom>
          <a:ln w="19050">
            <a:solidFill>
              <a:schemeClr val="bg1"/>
            </a:solidFill>
          </a:ln>
          <a:effectLst>
            <a:outerShdw blurRad="63500" sx="102000" sy="102000" algn="ctr" rotWithShape="0">
              <a:srgbClr val="000000">
                <a:alpha val="40000"/>
              </a:srgbClr>
            </a:outerShdw>
          </a:effectLst>
        </p:spPr>
        <p:txBody>
          <a:bodyPr>
            <a:normAutofit/>
          </a:bodyPr>
          <a:lstStyle>
            <a:lvl1pPr>
              <a:defRPr sz="1000"/>
            </a:lvl1pPr>
          </a:lstStyle>
          <a:p>
            <a:r>
              <a:rPr lang="en-US" smtClean="0"/>
              <a:t>Click icon to add picture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lumMod val="60000"/>
                    <a:lumOff val="40000"/>
                  </a:schemeClr>
                </a:solidFill>
              </a:defRPr>
            </a:lvl1pPr>
          </a:lstStyle>
          <a:p>
            <a:r>
              <a:rPr kumimoji="0" lang="en-US" smtClean="0"/>
              <a:t>Click to edit Master title style</a:t>
            </a:r>
            <a:endParaRPr kumimoji="0" lang="en-US" dirty="0"/>
          </a:p>
        </p:txBody>
      </p:sp>
      <p:sp>
        <p:nvSpPr>
          <p:cNvPr id="3" name="Content Placeholder 2"/>
          <p:cNvSpPr>
            <a:spLocks noGrp="1"/>
          </p:cNvSpPr>
          <p:nvPr>
            <p:ph idx="1"/>
          </p:nvPr>
        </p:nvSpPr>
        <p:spPr/>
        <p:txBody>
          <a:bodyPr/>
          <a:lstStyle>
            <a:lvl3pPr>
              <a:defRPr>
                <a:solidFill>
                  <a:schemeClr val="accent1">
                    <a:lumMod val="75000"/>
                  </a:schemeClr>
                </a:solidFill>
              </a:defRPr>
            </a:lvl3pPr>
            <a:lvl4pPr>
              <a:defRPr>
                <a:solidFill>
                  <a:schemeClr val="accent2">
                    <a:lumMod val="75000"/>
                  </a:schemeClr>
                </a:solidFill>
              </a:defRPr>
            </a:lvl4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fld id="{BAAA572E-6A5B-40AE-8B6D-71508FB32B80}" type="datetime1">
              <a:rPr lang="en-US" smtClean="0"/>
              <a:pPr/>
              <a:t>11/6/2009</a:t>
            </a:fld>
            <a:endParaRPr lang="en-US"/>
          </a:p>
        </p:txBody>
      </p:sp>
      <p:sp>
        <p:nvSpPr>
          <p:cNvPr id="5" name="Footer Placeholder 4"/>
          <p:cNvSpPr>
            <a:spLocks noGrp="1"/>
          </p:cNvSpPr>
          <p:nvPr>
            <p:ph type="ftr" sz="quarter" idx="11"/>
          </p:nvPr>
        </p:nvSpPr>
        <p:spPr/>
        <p:txBody>
          <a:bodyPr/>
          <a:lstStyle/>
          <a:p>
            <a:r>
              <a:rPr kumimoji="0" lang="en-US" smtClean="0"/>
              <a:t>FM 2009</a:t>
            </a:r>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a:p>
        </p:txBody>
      </p:sp>
      <p:sp>
        <p:nvSpPr>
          <p:cNvPr id="12" name="Picture Placeholder 11"/>
          <p:cNvSpPr>
            <a:spLocks noGrp="1" noChangeAspect="1"/>
          </p:cNvSpPr>
          <p:nvPr>
            <p:ph type="pic" sz="quarter" idx="13"/>
          </p:nvPr>
        </p:nvSpPr>
        <p:spPr>
          <a:xfrm>
            <a:off x="6830568" y="137160"/>
            <a:ext cx="1051560" cy="685800"/>
          </a:xfrm>
          <a:prstGeom prst="roundRect">
            <a:avLst/>
          </a:prstGeom>
          <a:ln w="19050">
            <a:solidFill>
              <a:schemeClr val="bg1"/>
            </a:solidFill>
          </a:ln>
          <a:effectLst>
            <a:outerShdw blurRad="63500" sx="102000" sy="102000" algn="ctr" rotWithShape="0">
              <a:srgbClr val="000000">
                <a:alpha val="40000"/>
              </a:srgbClr>
            </a:outerShdw>
          </a:effectLst>
        </p:spPr>
        <p:txBody>
          <a:bodyPr>
            <a:normAutofit/>
          </a:bodyPr>
          <a:lstStyle>
            <a:lvl1pPr>
              <a:defRPr sz="1000"/>
            </a:lvl1pPr>
          </a:lstStyle>
          <a:p>
            <a:r>
              <a:rPr lang="en-US" smtClean="0"/>
              <a:t>Click icon to add picture</a:t>
            </a:r>
            <a:endParaRPr lang="en-US"/>
          </a:p>
        </p:txBody>
      </p:sp>
      <p:sp>
        <p:nvSpPr>
          <p:cNvPr id="13" name="Picture Placeholder 11"/>
          <p:cNvSpPr>
            <a:spLocks noGrp="1" noChangeAspect="1"/>
          </p:cNvSpPr>
          <p:nvPr>
            <p:ph type="pic" sz="quarter" idx="14"/>
          </p:nvPr>
        </p:nvSpPr>
        <p:spPr>
          <a:xfrm>
            <a:off x="7991526" y="137160"/>
            <a:ext cx="1051560" cy="685800"/>
          </a:xfrm>
          <a:prstGeom prst="roundRect">
            <a:avLst/>
          </a:prstGeom>
          <a:ln w="19050">
            <a:solidFill>
              <a:schemeClr val="bg1"/>
            </a:solidFill>
          </a:ln>
          <a:effectLst>
            <a:outerShdw blurRad="63500" sx="102000" sy="102000" algn="ctr" rotWithShape="0">
              <a:srgbClr val="000000">
                <a:alpha val="40000"/>
              </a:srgbClr>
            </a:outerShdw>
          </a:effectLst>
        </p:spPr>
        <p:txBody>
          <a:bodyPr>
            <a:normAutofit/>
          </a:bodyPr>
          <a:lstStyle>
            <a:lvl1pPr>
              <a:defRPr sz="1000"/>
            </a:lvl1pPr>
          </a:lstStyle>
          <a:p>
            <a:r>
              <a:rPr lang="en-US" smtClean="0"/>
              <a:t>Click icon to add picture</a:t>
            </a:r>
            <a:endParaRPr lang="en-US"/>
          </a:p>
        </p:txBody>
      </p:sp>
      <p:sp>
        <p:nvSpPr>
          <p:cNvPr id="14" name="Picture Placeholder 11"/>
          <p:cNvSpPr>
            <a:spLocks noGrp="1" noChangeAspect="1"/>
          </p:cNvSpPr>
          <p:nvPr>
            <p:ph type="pic" sz="quarter" idx="15"/>
          </p:nvPr>
        </p:nvSpPr>
        <p:spPr>
          <a:xfrm>
            <a:off x="7991856" y="914400"/>
            <a:ext cx="1051560" cy="685800"/>
          </a:xfrm>
          <a:prstGeom prst="roundRect">
            <a:avLst/>
          </a:prstGeom>
          <a:ln w="19050">
            <a:solidFill>
              <a:schemeClr val="bg1"/>
            </a:solidFill>
          </a:ln>
          <a:effectLst>
            <a:outerShdw blurRad="63500" sx="102000" sy="102000" algn="ctr" rotWithShape="0">
              <a:srgbClr val="000000">
                <a:alpha val="40000"/>
              </a:srgbClr>
            </a:outerShdw>
          </a:effectLst>
        </p:spPr>
        <p:txBody>
          <a:bodyPr>
            <a:normAutofit/>
          </a:bodyPr>
          <a:lstStyle>
            <a:lvl1pPr>
              <a:defRPr sz="1000"/>
            </a:lvl1pPr>
          </a:lstStyle>
          <a:p>
            <a:r>
              <a:rPr lang="en-US" smtClean="0"/>
              <a:t>Click icon to add picture</a:t>
            </a:r>
            <a:endParaRPr lang="en-US"/>
          </a:p>
        </p:txBody>
      </p:sp>
      <p:sp>
        <p:nvSpPr>
          <p:cNvPr id="15" name="Picture Placeholder 11"/>
          <p:cNvSpPr>
            <a:spLocks noGrp="1" noChangeAspect="1"/>
          </p:cNvSpPr>
          <p:nvPr>
            <p:ph type="pic" sz="quarter" idx="16"/>
          </p:nvPr>
        </p:nvSpPr>
        <p:spPr>
          <a:xfrm>
            <a:off x="7991856" y="1719072"/>
            <a:ext cx="1051560" cy="685800"/>
          </a:xfrm>
          <a:prstGeom prst="roundRect">
            <a:avLst/>
          </a:prstGeom>
          <a:ln w="19050">
            <a:solidFill>
              <a:schemeClr val="bg1"/>
            </a:solidFill>
          </a:ln>
          <a:effectLst>
            <a:outerShdw blurRad="63500" sx="102000" sy="102000" algn="ctr" rotWithShape="0">
              <a:srgbClr val="000000">
                <a:alpha val="40000"/>
              </a:srgbClr>
            </a:outerShdw>
          </a:effectLst>
        </p:spPr>
        <p:txBody>
          <a:bodyPr>
            <a:normAutofit/>
          </a:bodyPr>
          <a:lstStyle>
            <a:lvl1pPr>
              <a:defRPr sz="1000"/>
            </a:lvl1pPr>
          </a:lstStyle>
          <a:p>
            <a:r>
              <a:rPr lang="en-US" smtClean="0"/>
              <a:t>Click icon to add picture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7543800" cy="5029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152400" y="114299"/>
            <a:ext cx="6553200" cy="704088"/>
          </a:xfrm>
          <a:prstGeom prst="roundRect">
            <a:avLst>
              <a:gd name="adj" fmla="val 10174"/>
            </a:avLst>
          </a:prstGeom>
          <a:solidFill>
            <a:schemeClr val="bg1"/>
          </a:solidFill>
          <a:ln w="19050">
            <a:noFill/>
          </a:ln>
          <a:effectLst/>
        </p:spPr>
        <p:style>
          <a:lnRef idx="3">
            <a:schemeClr val="lt1"/>
          </a:lnRef>
          <a:fillRef idx="1">
            <a:schemeClr val="accent3"/>
          </a:fillRef>
          <a:effectRef idx="1">
            <a:schemeClr val="accent3"/>
          </a:effectRef>
          <a:fontRef idx="none"/>
        </p:style>
        <p:txBody>
          <a:bodyPr wrap="square" tIns="45720" bIns="45720" anchor="ctr" anchorCtr="0">
            <a:normAutofit/>
          </a:bodyPr>
          <a:lstStyle>
            <a:lvl1pPr>
              <a:defRPr b="1">
                <a:solidFill>
                  <a:schemeClr val="tx1"/>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717E486-538B-41B2-822A-98693C3CF23A}" type="datetime1">
              <a:rPr lang="en-US" smtClean="0"/>
              <a:pPr/>
              <a:t>11/6/2009</a:t>
            </a:fld>
            <a:endParaRPr lang="en-US" dirty="0"/>
          </a:p>
        </p:txBody>
      </p:sp>
      <p:sp>
        <p:nvSpPr>
          <p:cNvPr id="5" name="Footer Placeholder 4"/>
          <p:cNvSpPr>
            <a:spLocks noGrp="1"/>
          </p:cNvSpPr>
          <p:nvPr>
            <p:ph type="ftr" sz="quarter" idx="11"/>
          </p:nvPr>
        </p:nvSpPr>
        <p:spPr/>
        <p:txBody>
          <a:bodyPr/>
          <a:lstStyle/>
          <a:p>
            <a:r>
              <a:rPr lang="en-US" smtClean="0"/>
              <a:t>FM 2009</a:t>
            </a:r>
            <a:endParaRPr lang="en-US" dirty="0"/>
          </a:p>
        </p:txBody>
      </p:sp>
      <p:sp>
        <p:nvSpPr>
          <p:cNvPr id="6" name="Slide Number Placeholder 5"/>
          <p:cNvSpPr>
            <a:spLocks noGrp="1"/>
          </p:cNvSpPr>
          <p:nvPr>
            <p:ph type="sldNum" sz="quarter" idx="12"/>
          </p:nvPr>
        </p:nvSpPr>
        <p:spPr/>
        <p:txBody>
          <a:bodyPr/>
          <a:lstStyle/>
          <a:p>
            <a:fld id="{0FF58636-3AE3-4695-9EA9-A56A8CE9649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37621" y="2981324"/>
            <a:ext cx="7168179" cy="1371600"/>
          </a:xfrm>
        </p:spPr>
        <p:txBody>
          <a:bodyPr lIns="182880" rIns="182880" anchor="b" anchorCtr="0"/>
          <a:lstStyle>
            <a:lvl1pPr marL="0" indent="0" algn="l">
              <a:defRPr sz="4000" b="0" cap="none" baseline="0"/>
            </a:lvl1pPr>
          </a:lstStyle>
          <a:p>
            <a:r>
              <a:rPr lang="en-US" smtClean="0"/>
              <a:t>Click to edit Master title style</a:t>
            </a:r>
            <a:endParaRPr/>
          </a:p>
        </p:txBody>
      </p:sp>
      <p:sp>
        <p:nvSpPr>
          <p:cNvPr id="3" name="Text Placeholder 2"/>
          <p:cNvSpPr>
            <a:spLocks noGrp="1"/>
          </p:cNvSpPr>
          <p:nvPr>
            <p:ph type="body" idx="1"/>
          </p:nvPr>
        </p:nvSpPr>
        <p:spPr>
          <a:xfrm>
            <a:off x="1137620" y="4519613"/>
            <a:ext cx="7168179" cy="1371600"/>
          </a:xfrm>
          <a:noFill/>
          <a:ln>
            <a:noFill/>
          </a:ln>
          <a:effectLst>
            <a:innerShdw blurRad="114300">
              <a:schemeClr val="tx1"/>
            </a:innerShdw>
          </a:effectLst>
          <a:scene3d>
            <a:camera prst="orthographicFront"/>
            <a:lightRig rig="threePt" dir="t"/>
          </a:scene3d>
          <a:sp3d>
            <a:bevelT w="12700" h="50800" prst="softRound"/>
          </a:sp3d>
        </p:spPr>
        <p:txBody>
          <a:bodyPr lIns="182880" rIns="182880" anchor="t" anchorCtr="0"/>
          <a:lstStyle>
            <a:lvl1pPr marL="0" indent="0" algn="l">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6CD566-8679-44D8-ACF8-C6B9FBE26161}" type="datetime1">
              <a:rPr lang="en-US" smtClean="0"/>
              <a:pPr/>
              <a:t>11/6/2009</a:t>
            </a:fld>
            <a:endParaRPr lang="en-US" dirty="0"/>
          </a:p>
        </p:txBody>
      </p:sp>
      <p:sp>
        <p:nvSpPr>
          <p:cNvPr id="5" name="Footer Placeholder 4"/>
          <p:cNvSpPr>
            <a:spLocks noGrp="1"/>
          </p:cNvSpPr>
          <p:nvPr>
            <p:ph type="ftr" sz="quarter" idx="11"/>
          </p:nvPr>
        </p:nvSpPr>
        <p:spPr/>
        <p:txBody>
          <a:bodyPr/>
          <a:lstStyle/>
          <a:p>
            <a:r>
              <a:rPr lang="en-US" smtClean="0"/>
              <a:t>FM 2009</a:t>
            </a:r>
            <a:endParaRPr lang="en-US" dirty="0"/>
          </a:p>
        </p:txBody>
      </p:sp>
      <p:sp>
        <p:nvSpPr>
          <p:cNvPr id="6" name="Slide Number Placeholder 5"/>
          <p:cNvSpPr>
            <a:spLocks noGrp="1"/>
          </p:cNvSpPr>
          <p:nvPr>
            <p:ph type="sldNum" sz="quarter" idx="12"/>
          </p:nvPr>
        </p:nvSpPr>
        <p:spPr/>
        <p:txBody>
          <a:bodyPr/>
          <a:lstStyle/>
          <a:p>
            <a:fld id="{0FF58636-3AE3-4695-9EA9-A56A8CE96490}" type="slidenum">
              <a:rPr lang="en-US" smtClean="0"/>
              <a:pPr/>
              <a:t>‹#›</a:t>
            </a:fld>
            <a:endParaRPr lang="en-US" dirty="0"/>
          </a:p>
        </p:txBody>
      </p:sp>
      <p:cxnSp>
        <p:nvCxnSpPr>
          <p:cNvPr id="7" name="Straight Connector 6"/>
          <p:cNvCxnSpPr/>
          <p:nvPr/>
        </p:nvCxnSpPr>
        <p:spPr>
          <a:xfrm>
            <a:off x="1322294" y="4419600"/>
            <a:ext cx="7315200" cy="1588"/>
          </a:xfrm>
          <a:prstGeom prst="line">
            <a:avLst/>
          </a:prstGeom>
          <a:ln>
            <a:solidFill>
              <a:schemeClr val="tx2"/>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402080" y="1828799"/>
            <a:ext cx="3246120" cy="4114801"/>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225527" y="1828799"/>
            <a:ext cx="3246120" cy="4114801"/>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2723CFD-217F-4D1A-BDC7-C91AD4C17847}" type="datetime1">
              <a:rPr lang="en-US" smtClean="0"/>
              <a:pPr/>
              <a:t>11/6/2009</a:t>
            </a:fld>
            <a:endParaRPr lang="en-US" dirty="0"/>
          </a:p>
        </p:txBody>
      </p:sp>
      <p:sp>
        <p:nvSpPr>
          <p:cNvPr id="6" name="Footer Placeholder 5"/>
          <p:cNvSpPr>
            <a:spLocks noGrp="1"/>
          </p:cNvSpPr>
          <p:nvPr>
            <p:ph type="ftr" sz="quarter" idx="11"/>
          </p:nvPr>
        </p:nvSpPr>
        <p:spPr/>
        <p:txBody>
          <a:bodyPr/>
          <a:lstStyle/>
          <a:p>
            <a:r>
              <a:rPr lang="en-US" smtClean="0"/>
              <a:t>FM 2009</a:t>
            </a:r>
            <a:endParaRPr lang="en-US" dirty="0"/>
          </a:p>
        </p:txBody>
      </p:sp>
      <p:sp>
        <p:nvSpPr>
          <p:cNvPr id="7" name="Slide Number Placeholder 6"/>
          <p:cNvSpPr>
            <a:spLocks noGrp="1"/>
          </p:cNvSpPr>
          <p:nvPr>
            <p:ph type="sldNum" sz="quarter" idx="12"/>
          </p:nvPr>
        </p:nvSpPr>
        <p:spPr/>
        <p:txBody>
          <a:bodyPr/>
          <a:lstStyle/>
          <a:p>
            <a:fld id="{0FF58636-3AE3-4695-9EA9-A56A8CE9649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95400" y="1659685"/>
            <a:ext cx="3429000" cy="639762"/>
          </a:xfrm>
        </p:spPr>
        <p:txBody>
          <a:bodyPr anchor="ctr" anchorCtr="0">
            <a:noAutofit/>
          </a:bodyPr>
          <a:lstStyle>
            <a:lvl1pPr marL="0" indent="0" algn="ctr">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86840" y="2438399"/>
            <a:ext cx="3246120" cy="3505201"/>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132294" y="1659685"/>
            <a:ext cx="3429000" cy="639762"/>
          </a:xfrm>
        </p:spPr>
        <p:txBody>
          <a:bodyPr anchor="ctr" anchorCtr="0">
            <a:noAutofit/>
          </a:bodyPr>
          <a:lstStyle>
            <a:lvl1pPr marL="0" indent="0" algn="ctr">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3734" y="2438399"/>
            <a:ext cx="3246120" cy="3505201"/>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F70D85D-FB31-420C-97C0-6067A323DC15}" type="datetime1">
              <a:rPr lang="en-US" smtClean="0"/>
              <a:pPr/>
              <a:t>11/6/2009</a:t>
            </a:fld>
            <a:endParaRPr lang="en-US" dirty="0"/>
          </a:p>
        </p:txBody>
      </p:sp>
      <p:sp>
        <p:nvSpPr>
          <p:cNvPr id="8" name="Footer Placeholder 7"/>
          <p:cNvSpPr>
            <a:spLocks noGrp="1"/>
          </p:cNvSpPr>
          <p:nvPr>
            <p:ph type="ftr" sz="quarter" idx="11"/>
          </p:nvPr>
        </p:nvSpPr>
        <p:spPr/>
        <p:txBody>
          <a:bodyPr/>
          <a:lstStyle/>
          <a:p>
            <a:r>
              <a:rPr lang="en-US" smtClean="0"/>
              <a:t>FM 2009</a:t>
            </a:r>
            <a:endParaRPr lang="en-US" dirty="0"/>
          </a:p>
        </p:txBody>
      </p:sp>
      <p:sp>
        <p:nvSpPr>
          <p:cNvPr id="9" name="Slide Number Placeholder 8"/>
          <p:cNvSpPr>
            <a:spLocks noGrp="1"/>
          </p:cNvSpPr>
          <p:nvPr>
            <p:ph type="sldNum" sz="quarter" idx="12"/>
          </p:nvPr>
        </p:nvSpPr>
        <p:spPr/>
        <p:txBody>
          <a:bodyPr/>
          <a:lstStyle/>
          <a:p>
            <a:fld id="{0FF58636-3AE3-4695-9EA9-A56A8CE96490}" type="slidenum">
              <a:rPr lang="en-US" smtClean="0"/>
              <a:pPr/>
              <a:t>‹#›</a:t>
            </a:fld>
            <a:endParaRPr lang="en-US" dirty="0"/>
          </a:p>
        </p:txBody>
      </p:sp>
      <p:cxnSp>
        <p:nvCxnSpPr>
          <p:cNvPr id="10" name="Straight Connector 9"/>
          <p:cNvCxnSpPr/>
          <p:nvPr/>
        </p:nvCxnSpPr>
        <p:spPr>
          <a:xfrm>
            <a:off x="1295400" y="2299447"/>
            <a:ext cx="7239000" cy="1588"/>
          </a:xfrm>
          <a:prstGeom prst="line">
            <a:avLst/>
          </a:prstGeom>
          <a:ln>
            <a:solidFill>
              <a:schemeClr val="tx2"/>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BF211C4-9C02-4BF1-9616-0F39DF7726E1}" type="datetime1">
              <a:rPr lang="en-US" smtClean="0"/>
              <a:pPr/>
              <a:t>11/6/2009</a:t>
            </a:fld>
            <a:endParaRPr lang="en-US" dirty="0"/>
          </a:p>
        </p:txBody>
      </p:sp>
      <p:sp>
        <p:nvSpPr>
          <p:cNvPr id="4" name="Footer Placeholder 3"/>
          <p:cNvSpPr>
            <a:spLocks noGrp="1"/>
          </p:cNvSpPr>
          <p:nvPr>
            <p:ph type="ftr" sz="quarter" idx="11"/>
          </p:nvPr>
        </p:nvSpPr>
        <p:spPr/>
        <p:txBody>
          <a:bodyPr/>
          <a:lstStyle/>
          <a:p>
            <a:r>
              <a:rPr lang="en-US" smtClean="0"/>
              <a:t>FM 2009</a:t>
            </a:r>
            <a:endParaRPr lang="en-US" dirty="0"/>
          </a:p>
        </p:txBody>
      </p:sp>
      <p:sp>
        <p:nvSpPr>
          <p:cNvPr id="5" name="Slide Number Placeholder 4"/>
          <p:cNvSpPr>
            <a:spLocks noGrp="1"/>
          </p:cNvSpPr>
          <p:nvPr>
            <p:ph type="sldNum" sz="quarter" idx="12"/>
          </p:nvPr>
        </p:nvSpPr>
        <p:spPr/>
        <p:txBody>
          <a:bodyPr/>
          <a:lstStyle/>
          <a:p>
            <a:fld id="{0FF58636-3AE3-4695-9EA9-A56A8CE96490}" type="slidenum">
              <a:rPr lang="en-US" smtClean="0"/>
              <a:pPr/>
              <a:t>‹#›</a:t>
            </a:fld>
            <a:endParaRPr lang="en-US" dirty="0"/>
          </a:p>
        </p:txBody>
      </p:sp>
      <p:grpSp>
        <p:nvGrpSpPr>
          <p:cNvPr id="6" name="Group 22"/>
          <p:cNvGrpSpPr/>
          <p:nvPr/>
        </p:nvGrpSpPr>
        <p:grpSpPr>
          <a:xfrm>
            <a:off x="0" y="0"/>
            <a:ext cx="182880" cy="6858000"/>
            <a:chOff x="0" y="0"/>
            <a:chExt cx="274320" cy="6858000"/>
          </a:xfrm>
        </p:grpSpPr>
        <p:sp>
          <p:nvSpPr>
            <p:cNvPr id="7" name="Rectangle 6"/>
            <p:cNvSpPr/>
            <p:nvPr/>
          </p:nvSpPr>
          <p:spPr>
            <a:xfrm>
              <a:off x="32603" y="0"/>
              <a:ext cx="60960"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30480" cy="6858000"/>
            </a:xfrm>
            <a:prstGeom prst="rect">
              <a:avLst/>
            </a:prstGeom>
            <a:solidFill>
              <a:srgbClr val="FFFFFF"/>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914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52400" y="0"/>
              <a:ext cx="18288"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2880" y="0"/>
              <a:ext cx="30480" cy="6858000"/>
            </a:xfrm>
            <a:prstGeom prst="rect">
              <a:avLst/>
            </a:prstGeom>
            <a:solidFill>
              <a:schemeClr val="tx2"/>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213360" y="0"/>
              <a:ext cx="30480" cy="6858000"/>
            </a:xfrm>
            <a:prstGeom prst="rect">
              <a:avLst/>
            </a:prstGeom>
            <a:solidFill>
              <a:schemeClr val="accent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2438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60960" y="0"/>
              <a:ext cx="30480" cy="6858000"/>
            </a:xfrm>
            <a:prstGeom prst="rect">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9AB60B-75E3-4124-9E9F-3EE5A7A16A81}" type="datetime1">
              <a:rPr lang="en-US" smtClean="0"/>
              <a:pPr/>
              <a:t>11/6/2009</a:t>
            </a:fld>
            <a:endParaRPr lang="en-US" dirty="0"/>
          </a:p>
        </p:txBody>
      </p:sp>
      <p:sp>
        <p:nvSpPr>
          <p:cNvPr id="3" name="Footer Placeholder 2"/>
          <p:cNvSpPr>
            <a:spLocks noGrp="1"/>
          </p:cNvSpPr>
          <p:nvPr>
            <p:ph type="ftr" sz="quarter" idx="11"/>
          </p:nvPr>
        </p:nvSpPr>
        <p:spPr/>
        <p:txBody>
          <a:bodyPr/>
          <a:lstStyle/>
          <a:p>
            <a:r>
              <a:rPr lang="en-US" smtClean="0"/>
              <a:t>FM 2009</a:t>
            </a:r>
            <a:endParaRPr lang="en-US" dirty="0"/>
          </a:p>
        </p:txBody>
      </p:sp>
      <p:sp>
        <p:nvSpPr>
          <p:cNvPr id="4" name="Slide Number Placeholder 3"/>
          <p:cNvSpPr>
            <a:spLocks noGrp="1"/>
          </p:cNvSpPr>
          <p:nvPr>
            <p:ph type="sldNum" sz="quarter" idx="12"/>
          </p:nvPr>
        </p:nvSpPr>
        <p:spPr/>
        <p:txBody>
          <a:bodyPr/>
          <a:lstStyle/>
          <a:p>
            <a:fld id="{0FF58636-3AE3-4695-9EA9-A56A8CE96490}" type="slidenum">
              <a:rPr lang="en-US" smtClean="0"/>
              <a:pPr/>
              <a:t>‹#›</a:t>
            </a:fld>
            <a:endParaRPr lang="en-US" dirty="0"/>
          </a:p>
        </p:txBody>
      </p:sp>
      <p:grpSp>
        <p:nvGrpSpPr>
          <p:cNvPr id="5" name="Group 22"/>
          <p:cNvGrpSpPr/>
          <p:nvPr/>
        </p:nvGrpSpPr>
        <p:grpSpPr>
          <a:xfrm>
            <a:off x="0" y="0"/>
            <a:ext cx="182880" cy="6858000"/>
            <a:chOff x="0" y="0"/>
            <a:chExt cx="274320" cy="6858000"/>
          </a:xfrm>
        </p:grpSpPr>
        <p:sp>
          <p:nvSpPr>
            <p:cNvPr id="6" name="Rectangle 5"/>
            <p:cNvSpPr/>
            <p:nvPr/>
          </p:nvSpPr>
          <p:spPr>
            <a:xfrm>
              <a:off x="32603" y="0"/>
              <a:ext cx="60960"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0" y="0"/>
              <a:ext cx="30480" cy="6858000"/>
            </a:xfrm>
            <a:prstGeom prst="rect">
              <a:avLst/>
            </a:prstGeom>
            <a:solidFill>
              <a:srgbClr val="FFFFFF"/>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52400" y="0"/>
              <a:ext cx="18288"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2880" y="0"/>
              <a:ext cx="30480" cy="6858000"/>
            </a:xfrm>
            <a:prstGeom prst="rect">
              <a:avLst/>
            </a:prstGeom>
            <a:solidFill>
              <a:schemeClr val="tx2"/>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213360" y="0"/>
              <a:ext cx="30480" cy="6858000"/>
            </a:xfrm>
            <a:prstGeom prst="rect">
              <a:avLst/>
            </a:prstGeom>
            <a:solidFill>
              <a:schemeClr val="accent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2438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60960" y="0"/>
              <a:ext cx="30480" cy="6858000"/>
            </a:xfrm>
            <a:prstGeom prst="rect">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2687" y="188259"/>
            <a:ext cx="3008313" cy="1246841"/>
          </a:xfrm>
        </p:spPr>
        <p:txBody>
          <a:bodyPr anchor="ctr" anchorCtr="0"/>
          <a:lstStyle>
            <a:lvl1pPr algn="l">
              <a:defRPr sz="2600" b="0"/>
            </a:lvl1pPr>
          </a:lstStyle>
          <a:p>
            <a:r>
              <a:rPr lang="en-US" smtClean="0"/>
              <a:t>Click to edit Master title style</a:t>
            </a:r>
            <a:endParaRPr/>
          </a:p>
        </p:txBody>
      </p:sp>
      <p:sp>
        <p:nvSpPr>
          <p:cNvPr id="3" name="Content Placeholder 2"/>
          <p:cNvSpPr>
            <a:spLocks noGrp="1"/>
          </p:cNvSpPr>
          <p:nvPr>
            <p:ph idx="1"/>
          </p:nvPr>
        </p:nvSpPr>
        <p:spPr>
          <a:xfrm>
            <a:off x="3886200" y="1905000"/>
            <a:ext cx="4572000" cy="4221163"/>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182687" y="1676400"/>
            <a:ext cx="2246313" cy="3276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4DB38-BEB1-4BE2-943B-074CA5C54A7C}" type="datetime1">
              <a:rPr lang="en-US" smtClean="0"/>
              <a:pPr/>
              <a:t>11/6/2009</a:t>
            </a:fld>
            <a:endParaRPr lang="en-US" dirty="0"/>
          </a:p>
        </p:txBody>
      </p:sp>
      <p:sp>
        <p:nvSpPr>
          <p:cNvPr id="6" name="Footer Placeholder 5"/>
          <p:cNvSpPr>
            <a:spLocks noGrp="1"/>
          </p:cNvSpPr>
          <p:nvPr>
            <p:ph type="ftr" sz="quarter" idx="11"/>
          </p:nvPr>
        </p:nvSpPr>
        <p:spPr/>
        <p:txBody>
          <a:bodyPr/>
          <a:lstStyle/>
          <a:p>
            <a:r>
              <a:rPr lang="en-US" smtClean="0"/>
              <a:t>FM 2009</a:t>
            </a:r>
            <a:endParaRPr lang="en-US" dirty="0"/>
          </a:p>
        </p:txBody>
      </p:sp>
      <p:sp>
        <p:nvSpPr>
          <p:cNvPr id="7" name="Slide Number Placeholder 6"/>
          <p:cNvSpPr>
            <a:spLocks noGrp="1"/>
          </p:cNvSpPr>
          <p:nvPr>
            <p:ph type="sldNum" sz="quarter" idx="12"/>
          </p:nvPr>
        </p:nvSpPr>
        <p:spPr/>
        <p:txBody>
          <a:bodyPr/>
          <a:lstStyle/>
          <a:p>
            <a:fld id="{0FF58636-3AE3-4695-9EA9-A56A8CE96490}" type="slidenum">
              <a:rPr lang="en-US" smtClean="0"/>
              <a:pPr/>
              <a:t>‹#›</a:t>
            </a:fld>
            <a:endParaRPr lang="en-US" dirty="0"/>
          </a:p>
        </p:txBody>
      </p:sp>
      <p:cxnSp>
        <p:nvCxnSpPr>
          <p:cNvPr id="8" name="Straight Connector 7"/>
          <p:cNvCxnSpPr/>
          <p:nvPr/>
        </p:nvCxnSpPr>
        <p:spPr>
          <a:xfrm rot="16200000">
            <a:off x="1431830" y="3902170"/>
            <a:ext cx="4453128" cy="1588"/>
          </a:xfrm>
          <a:prstGeom prst="line">
            <a:avLst/>
          </a:prstGeom>
          <a:ln>
            <a:solidFill>
              <a:schemeClr val="tx2"/>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2687" y="192024"/>
            <a:ext cx="3008376" cy="1243584"/>
          </a:xfrm>
          <a:noFill/>
          <a:ln>
            <a:noFill/>
          </a:ln>
          <a:effectLst>
            <a:innerShdw blurRad="114300">
              <a:schemeClr val="tx1"/>
            </a:innerShdw>
          </a:effectLst>
          <a:scene3d>
            <a:camera prst="orthographicFront"/>
            <a:lightRig rig="threePt" dir="t"/>
          </a:scene3d>
          <a:sp3d>
            <a:bevelT w="12700" h="50800" prst="softRound"/>
          </a:sp3d>
        </p:spPr>
        <p:txBody>
          <a:bodyPr vert="horz" lIns="182880" tIns="182880" rIns="182880" bIns="182880" rtlCol="0" anchor="ctr" anchorCtr="0">
            <a:noAutofit/>
          </a:bodyPr>
          <a:lstStyle>
            <a:lvl1pPr algn="l" defTabSz="914400" rtl="0" eaLnBrk="1" latinLnBrk="0" hangingPunct="1">
              <a:spcBef>
                <a:spcPct val="0"/>
              </a:spcBef>
              <a:buNone/>
              <a:defRPr sz="2600" b="0" kern="1200">
                <a:solidFill>
                  <a:schemeClr val="tx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886200" y="1905000"/>
            <a:ext cx="4572000" cy="4224528"/>
          </a:xfrm>
          <a:noFill/>
          <a:ln>
            <a:prstDash val="solid"/>
          </a:ln>
        </p:spPr>
        <p:style>
          <a:lnRef idx="3">
            <a:schemeClr val="lt1"/>
          </a:lnRef>
          <a:fillRef idx="1">
            <a:schemeClr val="accent1"/>
          </a:fillRef>
          <a:effectRef idx="1">
            <a:schemeClr val="accent1"/>
          </a:effectRef>
          <a:fontRef idx="none"/>
        </p:style>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182687" y="1676400"/>
            <a:ext cx="2249424" cy="3273552"/>
          </a:xfrm>
          <a:noFill/>
          <a:ln>
            <a:noFill/>
          </a:ln>
        </p:spPr>
        <p:txBody>
          <a:bodyPr vert="horz" lIns="182880" tIns="182880" rIns="182880" bIns="182880" rtlCol="0">
            <a:normAutofit/>
          </a:bodyPr>
          <a:lstStyle>
            <a:lvl1pPr marL="0" indent="0">
              <a:buNone/>
              <a:defRPr sz="14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1500"/>
              </a:spcBef>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67E0D337-8B8A-4B08-848B-88F59D0241AC}" type="datetime1">
              <a:rPr lang="en-US" smtClean="0"/>
              <a:pPr/>
              <a:t>11/6/2009</a:t>
            </a:fld>
            <a:endParaRPr lang="en-US" dirty="0"/>
          </a:p>
        </p:txBody>
      </p:sp>
      <p:sp>
        <p:nvSpPr>
          <p:cNvPr id="6" name="Footer Placeholder 5"/>
          <p:cNvSpPr>
            <a:spLocks noGrp="1"/>
          </p:cNvSpPr>
          <p:nvPr>
            <p:ph type="ftr" sz="quarter" idx="11"/>
          </p:nvPr>
        </p:nvSpPr>
        <p:spPr/>
        <p:txBody>
          <a:bodyPr/>
          <a:lstStyle/>
          <a:p>
            <a:r>
              <a:rPr lang="en-US" smtClean="0"/>
              <a:t>FM 2009</a:t>
            </a:r>
            <a:endParaRPr lang="en-US" dirty="0"/>
          </a:p>
        </p:txBody>
      </p:sp>
      <p:sp>
        <p:nvSpPr>
          <p:cNvPr id="7" name="Slide Number Placeholder 6"/>
          <p:cNvSpPr>
            <a:spLocks noGrp="1"/>
          </p:cNvSpPr>
          <p:nvPr>
            <p:ph type="sldNum" sz="quarter" idx="12"/>
          </p:nvPr>
        </p:nvSpPr>
        <p:spPr/>
        <p:txBody>
          <a:bodyPr/>
          <a:lstStyle/>
          <a:p>
            <a:fld id="{0FF58636-3AE3-4695-9EA9-A56A8CE96490}" type="slidenum">
              <a:rPr lang="en-US" smtClean="0"/>
              <a:pPr/>
              <a:t>‹#›</a:t>
            </a:fld>
            <a:endParaRPr lang="en-US" dirty="0"/>
          </a:p>
        </p:txBody>
      </p:sp>
      <p:cxnSp>
        <p:nvCxnSpPr>
          <p:cNvPr id="8" name="Straight Connector 7"/>
          <p:cNvCxnSpPr/>
          <p:nvPr/>
        </p:nvCxnSpPr>
        <p:spPr>
          <a:xfrm rot="16200000">
            <a:off x="1431830" y="3902170"/>
            <a:ext cx="4453128" cy="1588"/>
          </a:xfrm>
          <a:prstGeom prst="line">
            <a:avLst/>
          </a:prstGeom>
          <a:ln>
            <a:solidFill>
              <a:schemeClr val="tx2"/>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81100" y="274638"/>
            <a:ext cx="7498080" cy="1143000"/>
          </a:xfrm>
          <a:prstGeom prst="rect">
            <a:avLst/>
          </a:prstGeom>
          <a:noFill/>
          <a:ln>
            <a:noFill/>
          </a:ln>
          <a:effectLst>
            <a:innerShdw blurRad="114300">
              <a:schemeClr val="tx1"/>
            </a:innerShdw>
          </a:effectLst>
          <a:scene3d>
            <a:camera prst="orthographicFront"/>
            <a:lightRig rig="threePt" dir="t"/>
          </a:scene3d>
          <a:sp3d>
            <a:bevelT w="12700" h="50800" prst="softRound"/>
          </a:sp3d>
        </p:spPr>
        <p:txBody>
          <a:bodyPr vert="horz" lIns="182880" tIns="182880" rIns="182880" bIns="18288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1318260" y="1734671"/>
            <a:ext cx="7223760" cy="4235823"/>
          </a:xfrm>
          <a:prstGeom prst="rect">
            <a:avLst/>
          </a:prstGeom>
          <a:noFill/>
          <a:ln>
            <a:noFill/>
          </a:ln>
        </p:spPr>
        <p:txBody>
          <a:bodyPr vert="horz" lIns="182880" tIns="182880" rIns="18288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232647" y="6508750"/>
            <a:ext cx="2133600" cy="273050"/>
          </a:xfrm>
          <a:prstGeom prst="rect">
            <a:avLst/>
          </a:prstGeom>
        </p:spPr>
        <p:txBody>
          <a:bodyPr vert="horz" lIns="91440" tIns="45720" rIns="91440" bIns="45720" rtlCol="0" anchor="ctr"/>
          <a:lstStyle>
            <a:lvl1pPr algn="l">
              <a:defRPr sz="900" b="1">
                <a:solidFill>
                  <a:schemeClr val="tx2"/>
                </a:solidFill>
              </a:defRPr>
            </a:lvl1pPr>
          </a:lstStyle>
          <a:p>
            <a:fld id="{197E5AFD-BDA7-478C-8888-90D0BA241322}" type="datetime1">
              <a:rPr lang="en-US" smtClean="0"/>
              <a:pPr/>
              <a:t>11/6/2009</a:t>
            </a:fld>
            <a:endParaRPr lang="en-US" dirty="0"/>
          </a:p>
        </p:txBody>
      </p:sp>
      <p:sp>
        <p:nvSpPr>
          <p:cNvPr id="5" name="Footer Placeholder 4"/>
          <p:cNvSpPr>
            <a:spLocks noGrp="1"/>
          </p:cNvSpPr>
          <p:nvPr>
            <p:ph type="ftr" sz="quarter" idx="3"/>
          </p:nvPr>
        </p:nvSpPr>
        <p:spPr>
          <a:xfrm>
            <a:off x="5715000" y="6508750"/>
            <a:ext cx="2895600" cy="273050"/>
          </a:xfrm>
          <a:prstGeom prst="rect">
            <a:avLst/>
          </a:prstGeom>
        </p:spPr>
        <p:txBody>
          <a:bodyPr vert="horz" lIns="91440" tIns="45720" rIns="91440" bIns="45720" rtlCol="0" anchor="ctr"/>
          <a:lstStyle>
            <a:lvl1pPr algn="r">
              <a:defRPr sz="900" b="1">
                <a:solidFill>
                  <a:schemeClr val="tx2"/>
                </a:solidFill>
              </a:defRPr>
            </a:lvl1pPr>
          </a:lstStyle>
          <a:p>
            <a:r>
              <a:rPr lang="en-US" smtClean="0"/>
              <a:t>FM 2009</a:t>
            </a:r>
            <a:endParaRPr lang="en-US" dirty="0"/>
          </a:p>
        </p:txBody>
      </p:sp>
      <p:sp>
        <p:nvSpPr>
          <p:cNvPr id="6" name="Slide Number Placeholder 5"/>
          <p:cNvSpPr>
            <a:spLocks noGrp="1"/>
          </p:cNvSpPr>
          <p:nvPr>
            <p:ph type="sldNum" sz="quarter" idx="4"/>
          </p:nvPr>
        </p:nvSpPr>
        <p:spPr>
          <a:xfrm>
            <a:off x="8673353" y="6508750"/>
            <a:ext cx="457200" cy="273050"/>
          </a:xfrm>
          <a:prstGeom prst="rect">
            <a:avLst/>
          </a:prstGeom>
        </p:spPr>
        <p:txBody>
          <a:bodyPr vert="horz" lIns="91440" tIns="45720" rIns="91440" bIns="45720" rtlCol="0" anchor="ctr"/>
          <a:lstStyle>
            <a:lvl1pPr algn="r">
              <a:defRPr sz="900" b="1">
                <a:solidFill>
                  <a:schemeClr val="tx2"/>
                </a:solidFill>
              </a:defRPr>
            </a:lvl1pPr>
          </a:lstStyle>
          <a:p>
            <a:fld id="{0FF58636-3AE3-4695-9EA9-A56A8CE96490}" type="slidenum">
              <a:rPr lang="en-US" smtClean="0"/>
              <a:pPr/>
              <a:t>‹#›</a:t>
            </a:fld>
            <a:endParaRPr lang="en-US" dirty="0"/>
          </a:p>
        </p:txBody>
      </p:sp>
      <p:grpSp>
        <p:nvGrpSpPr>
          <p:cNvPr id="7" name="Group 22"/>
          <p:cNvGrpSpPr/>
          <p:nvPr/>
        </p:nvGrpSpPr>
        <p:grpSpPr>
          <a:xfrm>
            <a:off x="0" y="0"/>
            <a:ext cx="182880" cy="6858000"/>
            <a:chOff x="0" y="0"/>
            <a:chExt cx="274320" cy="6858000"/>
          </a:xfrm>
        </p:grpSpPr>
        <p:sp>
          <p:nvSpPr>
            <p:cNvPr id="21" name="Rectangle 20"/>
            <p:cNvSpPr/>
            <p:nvPr/>
          </p:nvSpPr>
          <p:spPr>
            <a:xfrm>
              <a:off x="32603" y="0"/>
              <a:ext cx="60960"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0" y="0"/>
              <a:ext cx="30480" cy="6858000"/>
            </a:xfrm>
            <a:prstGeom prst="rect">
              <a:avLst/>
            </a:prstGeom>
            <a:solidFill>
              <a:srgbClr val="FFFFFF"/>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a:off x="914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152400" y="0"/>
              <a:ext cx="18288"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182880" y="0"/>
              <a:ext cx="30480" cy="6858000"/>
            </a:xfrm>
            <a:prstGeom prst="rect">
              <a:avLst/>
            </a:prstGeom>
            <a:solidFill>
              <a:schemeClr val="tx2"/>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a:off x="213360" y="0"/>
              <a:ext cx="30480" cy="6858000"/>
            </a:xfrm>
            <a:prstGeom prst="rect">
              <a:avLst/>
            </a:prstGeom>
            <a:solidFill>
              <a:schemeClr val="accent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Rectangle 19"/>
            <p:cNvSpPr/>
            <p:nvPr/>
          </p:nvSpPr>
          <p:spPr>
            <a:xfrm>
              <a:off x="2438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Rectangle 21"/>
            <p:cNvSpPr/>
            <p:nvPr/>
          </p:nvSpPr>
          <p:spPr>
            <a:xfrm>
              <a:off x="60960" y="0"/>
              <a:ext cx="30480" cy="6858000"/>
            </a:xfrm>
            <a:prstGeom prst="rect">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 bg1="dk1" tx1="lt1" bg2="dk2" tx2="lt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 id="2147484063" r:id="rId13"/>
    <p:sldLayoutId id="2147484064" r:id="rId14"/>
    <p:sldLayoutId id="2147484065" r:id="rId15"/>
    <p:sldLayoutId id="2147484067" r:id="rId16"/>
    <p:sldLayoutId id="2147484069" r:id="rId17"/>
    <p:sldLayoutId id="2147484070" r:id="rId18"/>
    <p:sldLayoutId id="2147483650" r:id="rId19"/>
  </p:sldLayoutIdLst>
  <p:hf hdr="0" ftr="0" dt="0"/>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255588" indent="-228600" algn="l" defTabSz="914400" rtl="0" eaLnBrk="1" latinLnBrk="0" hangingPunct="1">
        <a:spcBef>
          <a:spcPts val="1500"/>
        </a:spcBef>
        <a:buSzPct val="70000"/>
        <a:buFont typeface="Wingdings" pitchFamily="2" charset="2"/>
        <a:buChar char="p"/>
        <a:defRPr sz="2000" kern="1200">
          <a:solidFill>
            <a:schemeClr val="tx1"/>
          </a:solidFill>
          <a:latin typeface="+mn-lt"/>
          <a:ea typeface="+mn-ea"/>
          <a:cs typeface="+mn-cs"/>
        </a:defRPr>
      </a:lvl1pPr>
      <a:lvl2pPr marL="484632" indent="-228600" algn="l" defTabSz="914400" rtl="0" eaLnBrk="1" latinLnBrk="0" hangingPunct="1">
        <a:spcBef>
          <a:spcPts val="1500"/>
        </a:spcBef>
        <a:buClr>
          <a:schemeClr val="tx2"/>
        </a:buClr>
        <a:buFont typeface="Arial" pitchFamily="34" charset="0"/>
        <a:buChar char="•"/>
        <a:defRPr sz="1800" kern="1200">
          <a:solidFill>
            <a:schemeClr val="tx1"/>
          </a:solidFill>
          <a:latin typeface="+mn-lt"/>
          <a:ea typeface="+mn-ea"/>
          <a:cs typeface="+mn-cs"/>
        </a:defRPr>
      </a:lvl2pPr>
      <a:lvl3pPr marL="713232" indent="-228600" algn="l" defTabSz="914400" rtl="0" eaLnBrk="1" latinLnBrk="0" hangingPunct="1">
        <a:spcBef>
          <a:spcPts val="1500"/>
        </a:spcBef>
        <a:buClr>
          <a:schemeClr val="tx1"/>
        </a:buClr>
        <a:buSzPct val="70000"/>
        <a:buFont typeface="Wingdings" pitchFamily="2" charset="2"/>
        <a:buChar char="p"/>
        <a:defRPr sz="1600" kern="1200">
          <a:solidFill>
            <a:schemeClr val="tx1"/>
          </a:solidFill>
          <a:latin typeface="+mn-lt"/>
          <a:ea typeface="+mn-ea"/>
          <a:cs typeface="+mn-cs"/>
        </a:defRPr>
      </a:lvl3pPr>
      <a:lvl4pPr marL="941832" indent="-228600" algn="l" defTabSz="914400" rtl="0" eaLnBrk="1" latinLnBrk="0" hangingPunct="1">
        <a:spcBef>
          <a:spcPts val="1500"/>
        </a:spcBef>
        <a:buClr>
          <a:schemeClr val="tx2"/>
        </a:buClr>
        <a:buFont typeface="Arial" pitchFamily="34" charset="0"/>
        <a:buChar char="•"/>
        <a:defRPr sz="1600" kern="1200">
          <a:solidFill>
            <a:schemeClr val="tx1"/>
          </a:solidFill>
          <a:latin typeface="+mn-lt"/>
          <a:ea typeface="+mn-ea"/>
          <a:cs typeface="+mn-cs"/>
        </a:defRPr>
      </a:lvl4pPr>
      <a:lvl5pPr marL="1170432" indent="-228600" algn="l" defTabSz="914400" rtl="0" eaLnBrk="1" latinLnBrk="0" hangingPunct="1">
        <a:spcBef>
          <a:spcPts val="1500"/>
        </a:spcBef>
        <a:buClr>
          <a:schemeClr val="tx1"/>
        </a:buClr>
        <a:buSzPct val="70000"/>
        <a:buFont typeface="Wingdings" pitchFamily="2" charset="2"/>
        <a:buChar char="p"/>
        <a:defRPr sz="1600" kern="1200">
          <a:solidFill>
            <a:schemeClr val="tx1"/>
          </a:solidFill>
          <a:latin typeface="+mn-lt"/>
          <a:ea typeface="+mn-ea"/>
          <a:cs typeface="+mn-cs"/>
        </a:defRPr>
      </a:lvl5pPr>
      <a:lvl6pPr marL="1399032" indent="-228600" algn="l" defTabSz="914400" rtl="0" eaLnBrk="1" latinLnBrk="0" hangingPunct="1">
        <a:spcBef>
          <a:spcPts val="1500"/>
        </a:spcBef>
        <a:buFont typeface="Arial" pitchFamily="34" charset="0"/>
        <a:buChar char="•"/>
        <a:defRPr sz="1600" kern="1200">
          <a:solidFill>
            <a:schemeClr val="tx1"/>
          </a:solidFill>
          <a:latin typeface="+mn-lt"/>
          <a:ea typeface="+mn-ea"/>
          <a:cs typeface="+mn-cs"/>
        </a:defRPr>
      </a:lvl6pPr>
      <a:lvl7pPr marL="1627632" indent="-228600" algn="l" defTabSz="914400" rtl="0" eaLnBrk="1" latinLnBrk="0" hangingPunct="1">
        <a:spcBef>
          <a:spcPts val="1500"/>
        </a:spcBef>
        <a:buSzPct val="70000"/>
        <a:buFont typeface="Wingdings" pitchFamily="2" charset="2"/>
        <a:buChar char="p"/>
        <a:defRPr sz="1600" kern="1200" baseline="0">
          <a:solidFill>
            <a:schemeClr val="tx1"/>
          </a:solidFill>
          <a:latin typeface="+mn-lt"/>
          <a:ea typeface="+mn-ea"/>
          <a:cs typeface="+mn-cs"/>
        </a:defRPr>
      </a:lvl7pPr>
      <a:lvl8pPr marL="1856232" indent="-228600" algn="l" defTabSz="914400" rtl="0" eaLnBrk="1" latinLnBrk="0" hangingPunct="1">
        <a:spcBef>
          <a:spcPts val="1500"/>
        </a:spcBef>
        <a:buFont typeface="Arial" pitchFamily="34" charset="0"/>
        <a:buChar char="•"/>
        <a:defRPr sz="1600" kern="1200" baseline="0">
          <a:solidFill>
            <a:schemeClr val="tx1"/>
          </a:solidFill>
          <a:latin typeface="+mn-lt"/>
          <a:ea typeface="+mn-ea"/>
          <a:cs typeface="+mn-cs"/>
        </a:defRPr>
      </a:lvl8pPr>
      <a:lvl9pPr marL="2084832" indent="-228600" algn="l" defTabSz="914400" rtl="0" eaLnBrk="1" latinLnBrk="0" hangingPunct="1">
        <a:spcBef>
          <a:spcPts val="1500"/>
        </a:spcBef>
        <a:buSzPct val="70000"/>
        <a:buFont typeface="Wingdings" pitchFamily="2" charset="2"/>
        <a:buChar char="p"/>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4.xml"/><Relationship Id="rId1" Type="http://schemas.openxmlformats.org/officeDocument/2006/relationships/vmlDrawing" Target="../drawings/vmlDrawing2.vml"/><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34.jpeg"/><Relationship Id="rId1" Type="http://schemas.openxmlformats.org/officeDocument/2006/relationships/slideLayout" Target="../slideLayouts/slideLayout14.xml"/><Relationship Id="rId5" Type="http://schemas.openxmlformats.org/officeDocument/2006/relationships/image" Target="../media/image36.jpeg"/><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3.jpeg"/><Relationship Id="rId4" Type="http://schemas.openxmlformats.org/officeDocument/2006/relationships/image" Target="../media/image9.jpeg"/><Relationship Id="rId9" Type="http://schemas.openxmlformats.org/officeDocument/2006/relationships/image" Target="../media/image13.gif"/></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1.jpe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25.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30.gif"/><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501250"/>
            <a:ext cx="7239000" cy="677108"/>
          </a:xfrm>
        </p:spPr>
        <p:txBody>
          <a:bodyPr>
            <a:normAutofit fontScale="90000"/>
          </a:bodyPr>
          <a:lstStyle/>
          <a:p>
            <a:r>
              <a:rPr lang="en-US" dirty="0" smtClean="0"/>
              <a:t>Analysis of a </a:t>
            </a:r>
            <a:br>
              <a:rPr lang="en-US" dirty="0" smtClean="0"/>
            </a:br>
            <a:r>
              <a:rPr lang="en-US" dirty="0" smtClean="0"/>
              <a:t>Clock Synchronization Protocol </a:t>
            </a:r>
            <a:br>
              <a:rPr lang="en-US" dirty="0" smtClean="0"/>
            </a:br>
            <a:r>
              <a:rPr lang="en-US" dirty="0" smtClean="0"/>
              <a:t>for Wireless Sensor Networks</a:t>
            </a:r>
            <a:endParaRPr lang="en-US" dirty="0"/>
          </a:p>
        </p:txBody>
      </p:sp>
      <p:sp>
        <p:nvSpPr>
          <p:cNvPr id="25" name="Text Placeholder 24"/>
          <p:cNvSpPr>
            <a:spLocks noGrp="1"/>
          </p:cNvSpPr>
          <p:nvPr>
            <p:ph type="body" sz="quarter" idx="10"/>
          </p:nvPr>
        </p:nvSpPr>
        <p:spPr>
          <a:xfrm>
            <a:off x="910427" y="4106900"/>
            <a:ext cx="3020305" cy="1446550"/>
          </a:xfrm>
        </p:spPr>
        <p:txBody>
          <a:bodyPr/>
          <a:lstStyle/>
          <a:p>
            <a:pPr marL="182880" lvl="0">
              <a:spcBef>
                <a:spcPts val="600"/>
              </a:spcBef>
            </a:pPr>
            <a:r>
              <a:rPr lang="en-US" sz="2000" b="1" dirty="0" err="1" smtClean="0"/>
              <a:t>Faranak</a:t>
            </a:r>
            <a:r>
              <a:rPr lang="en-US" sz="2000" b="1" dirty="0" smtClean="0"/>
              <a:t> </a:t>
            </a:r>
            <a:r>
              <a:rPr lang="en-US" sz="2000" b="1" dirty="0" err="1" smtClean="0"/>
              <a:t>Heidarian</a:t>
            </a:r>
            <a:endParaRPr lang="en-US" sz="2000" b="1" dirty="0" smtClean="0"/>
          </a:p>
          <a:p>
            <a:pPr marL="182880" lvl="0">
              <a:spcBef>
                <a:spcPts val="600"/>
              </a:spcBef>
            </a:pPr>
            <a:r>
              <a:rPr lang="en-US" sz="2000" b="1" dirty="0" err="1" smtClean="0"/>
              <a:t>Julien</a:t>
            </a:r>
            <a:r>
              <a:rPr lang="en-US" sz="2000" b="1" dirty="0" smtClean="0"/>
              <a:t> Schmaltz</a:t>
            </a:r>
          </a:p>
          <a:p>
            <a:pPr marL="182880" lvl="0">
              <a:spcBef>
                <a:spcPts val="600"/>
              </a:spcBef>
            </a:pPr>
            <a:r>
              <a:rPr lang="en-US" sz="2000" b="1" dirty="0" smtClean="0"/>
              <a:t>Frits Vaandrager</a:t>
            </a:r>
            <a:endParaRPr lang="en-US" sz="2000" b="1" dirty="0"/>
          </a:p>
        </p:txBody>
      </p:sp>
      <p:pic>
        <p:nvPicPr>
          <p:cNvPr id="14" name="Picture Placeholder 13" descr="stanza_sesnity_i.jpg"/>
          <p:cNvPicPr>
            <a:picLocks noGrp="1" noChangeAspect="1"/>
          </p:cNvPicPr>
          <p:nvPr>
            <p:ph type="pic" sz="quarter" idx="14"/>
          </p:nvPr>
        </p:nvPicPr>
        <p:blipFill>
          <a:blip r:embed="rId3"/>
          <a:srcRect t="12573" b="12573"/>
          <a:stretch>
            <a:fillRect/>
          </a:stretch>
        </p:blipFill>
        <p:spPr/>
      </p:pic>
      <p:pic>
        <p:nvPicPr>
          <p:cNvPr id="15" name="Picture Placeholder 14" descr="EEOL_2007NOV08_STECH_INTD_NP_fig10.jpg"/>
          <p:cNvPicPr>
            <a:picLocks noGrp="1" noChangeAspect="1"/>
          </p:cNvPicPr>
          <p:nvPr>
            <p:ph type="pic" sz="quarter" idx="15"/>
          </p:nvPr>
        </p:nvPicPr>
        <p:blipFill>
          <a:blip r:embed="rId4"/>
          <a:srcRect l="800" r="800"/>
          <a:stretch>
            <a:fillRect/>
          </a:stretch>
        </p:blipFill>
        <p:spPr/>
      </p:pic>
      <p:pic>
        <p:nvPicPr>
          <p:cNvPr id="18" name="Picture Placeholder 17" descr="UPPAAL.bmp"/>
          <p:cNvPicPr>
            <a:picLocks noGrp="1" noChangeAspect="1"/>
          </p:cNvPicPr>
          <p:nvPr>
            <p:ph type="pic" sz="quarter" idx="17"/>
          </p:nvPr>
        </p:nvPicPr>
        <p:blipFill>
          <a:blip r:embed="rId5" cstate="print"/>
          <a:srcRect l="5104" r="5104"/>
          <a:stretch>
            <a:fillRect/>
          </a:stretch>
        </p:blipFill>
        <p:spPr/>
      </p:pic>
      <p:pic>
        <p:nvPicPr>
          <p:cNvPr id="17" name="Picture Placeholder 16" descr="sensor_network.GIF"/>
          <p:cNvPicPr>
            <a:picLocks noGrp="1" noChangeAspect="1"/>
          </p:cNvPicPr>
          <p:nvPr>
            <p:ph type="pic" sz="quarter" idx="16"/>
          </p:nvPr>
        </p:nvPicPr>
        <p:blipFill>
          <a:blip r:embed="rId6"/>
          <a:srcRect t="6863" b="6863"/>
          <a:stretch>
            <a:fillRect/>
          </a:stretch>
        </p:blipFill>
        <p:spPr/>
      </p:pic>
      <p:sp>
        <p:nvSpPr>
          <p:cNvPr id="20" name="Rounded Rectangle 19"/>
          <p:cNvSpPr/>
          <p:nvPr/>
        </p:nvSpPr>
        <p:spPr>
          <a:xfrm>
            <a:off x="415637" y="5569531"/>
            <a:ext cx="4892634" cy="914400"/>
          </a:xfrm>
          <a:prstGeom prst="roundRect">
            <a:avLst/>
          </a:prstGeom>
          <a:solidFill>
            <a:schemeClr val="tx1"/>
          </a:solidFill>
          <a:ln>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rulogo.bmp"/>
          <p:cNvPicPr>
            <a:picLocks noChangeAspect="1"/>
          </p:cNvPicPr>
          <p:nvPr/>
        </p:nvPicPr>
        <p:blipFill>
          <a:blip r:embed="rId7" cstate="print"/>
          <a:stretch>
            <a:fillRect/>
          </a:stretch>
        </p:blipFill>
        <p:spPr>
          <a:xfrm>
            <a:off x="534388" y="5604548"/>
            <a:ext cx="4690753" cy="844876"/>
          </a:xfrm>
          <a:prstGeom prst="rect">
            <a:avLst/>
          </a:prstGeom>
        </p:spPr>
      </p:pic>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1685578" y="2776251"/>
            <a:ext cx="5927075" cy="1916935"/>
          </a:xfrm>
          <a:prstGeom prst="roundRect">
            <a:avLst>
              <a:gd name="adj" fmla="val 6897"/>
            </a:avLst>
          </a:prstGeom>
          <a:ln w="25400" cmpd="db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649996" y="274638"/>
            <a:ext cx="8207566" cy="1143000"/>
          </a:xfrm>
        </p:spPr>
        <p:txBody>
          <a:bodyPr/>
          <a:lstStyle/>
          <a:p>
            <a:r>
              <a:rPr lang="en-US" dirty="0" smtClean="0"/>
              <a:t>Conditions of Protocol Synchronization</a:t>
            </a:r>
            <a:endParaRPr lang="en-US" dirty="0"/>
          </a:p>
        </p:txBody>
      </p:sp>
      <p:sp>
        <p:nvSpPr>
          <p:cNvPr id="3" name="Content Placeholder 2"/>
          <p:cNvSpPr>
            <a:spLocks noGrp="1"/>
          </p:cNvSpPr>
          <p:nvPr>
            <p:ph idx="1"/>
          </p:nvPr>
        </p:nvSpPr>
        <p:spPr>
          <a:xfrm>
            <a:off x="547069" y="1756705"/>
            <a:ext cx="8332525" cy="1217849"/>
          </a:xfrm>
        </p:spPr>
        <p:txBody>
          <a:bodyPr>
            <a:normAutofit/>
          </a:bodyPr>
          <a:lstStyle/>
          <a:p>
            <a:r>
              <a:rPr lang="en-US" b="1" dirty="0" smtClean="0">
                <a:solidFill>
                  <a:srgbClr val="003300"/>
                </a:solidFill>
              </a:rPr>
              <a:t>Theorem.</a:t>
            </a:r>
            <a:r>
              <a:rPr lang="en-US" dirty="0" smtClean="0">
                <a:solidFill>
                  <a:srgbClr val="003300"/>
                </a:solidFill>
              </a:rPr>
              <a:t> </a:t>
            </a:r>
            <a:r>
              <a:rPr lang="en-US" dirty="0" smtClean="0"/>
              <a:t>A wireless sensor network with </a:t>
            </a:r>
            <a:r>
              <a:rPr lang="en-US" dirty="0" smtClean="0">
                <a:effectLst>
                  <a:outerShdw blurRad="38100" dist="38100" dir="2700000" algn="tl">
                    <a:srgbClr val="000000">
                      <a:alpha val="43137"/>
                    </a:srgbClr>
                  </a:outerShdw>
                </a:effectLst>
              </a:rPr>
              <a:t>clique topology</a:t>
            </a:r>
            <a:r>
              <a:rPr lang="en-US" dirty="0" smtClean="0"/>
              <a:t> is synchronized if and only if three conditions hold:</a:t>
            </a:r>
          </a:p>
          <a:p>
            <a:pPr>
              <a:buNone/>
            </a:pPr>
            <a:endParaRPr lang="en-US" dirty="0"/>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10</a:t>
            </a:fld>
            <a:endParaRPr kumimoji="0" lang="en-US"/>
          </a:p>
        </p:txBody>
      </p:sp>
      <p:graphicFrame>
        <p:nvGraphicFramePr>
          <p:cNvPr id="1026" name="Object 2"/>
          <p:cNvGraphicFramePr>
            <a:graphicFrameLocks noChangeAspect="1"/>
          </p:cNvGraphicFramePr>
          <p:nvPr/>
        </p:nvGraphicFramePr>
        <p:xfrm>
          <a:off x="1890635" y="2954261"/>
          <a:ext cx="5584825" cy="1508125"/>
        </p:xfrm>
        <a:graphic>
          <a:graphicData uri="http://schemas.openxmlformats.org/presentationml/2006/ole">
            <p:oleObj spid="_x0000_s1026" name="Equation" r:id="rId3" imgW="2539800" imgH="685800" progId="Equation.3">
              <p:embed/>
            </p:oleObj>
          </a:graphicData>
        </a:graphic>
      </p:graphicFrame>
      <p:sp>
        <p:nvSpPr>
          <p:cNvPr id="16" name="Content Placeholder 2"/>
          <p:cNvSpPr txBox="1">
            <a:spLocks/>
          </p:cNvSpPr>
          <p:nvPr/>
        </p:nvSpPr>
        <p:spPr>
          <a:xfrm>
            <a:off x="545232" y="4740474"/>
            <a:ext cx="8323346" cy="1217849"/>
          </a:xfrm>
          <a:prstGeom prst="rect">
            <a:avLst/>
          </a:prstGeom>
          <a:noFill/>
          <a:ln>
            <a:noFill/>
          </a:ln>
        </p:spPr>
        <p:txBody>
          <a:bodyPr vert="horz" lIns="182880" tIns="182880" rIns="182880" bIns="182880" rtlCol="0">
            <a:normAutofit/>
          </a:bodyPr>
          <a:lstStyle/>
          <a:p>
            <a:pPr algn="justLow"/>
            <a:r>
              <a:rPr lang="en-US" sz="2000" i="1" dirty="0" smtClean="0">
                <a:latin typeface="Times New Roman" pitchFamily="18" charset="0"/>
                <a:cs typeface="Times New Roman" pitchFamily="18" charset="0"/>
              </a:rPr>
              <a:t>M </a:t>
            </a:r>
            <a:r>
              <a:rPr lang="en-US" sz="2000" dirty="0" smtClean="0"/>
              <a:t>: the maximum distance between two consecutive active slots </a:t>
            </a:r>
          </a:p>
          <a:p>
            <a:pPr marL="255588" marR="0" lvl="0" indent="-228600" algn="l" defTabSz="914400" rtl="0" eaLnBrk="1" fontAlgn="auto" latinLnBrk="0" hangingPunct="1">
              <a:lnSpc>
                <a:spcPct val="100000"/>
              </a:lnSpc>
              <a:spcBef>
                <a:spcPts val="1500"/>
              </a:spcBef>
              <a:spcAft>
                <a:spcPts val="0"/>
              </a:spcAft>
              <a:buClrTx/>
              <a:buSzPct val="70000"/>
              <a:buFont typeface="Wingdings" pitchFamily="2" charset="2"/>
              <a:buNone/>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745673" y="1650670"/>
            <a:ext cx="5795158" cy="2422516"/>
          </a:xfrm>
          <a:prstGeom prst="roundRect">
            <a:avLst>
              <a:gd name="adj" fmla="val 2668"/>
            </a:avLst>
          </a:prstGeom>
          <a:solidFill>
            <a:schemeClr val="bg1">
              <a:lumMod val="85000"/>
              <a:lumOff val="1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smtClean="0">
              <a:solidFill>
                <a:schemeClr val="tx1"/>
              </a:solidFill>
              <a:latin typeface="Arial" pitchFamily="34" charset="0"/>
              <a:cs typeface="Arial" pitchFamily="34" charset="0"/>
            </a:endParaRPr>
          </a:p>
          <a:p>
            <a:pPr algn="ctr"/>
            <a:endParaRPr lang="en-US" dirty="0" smtClean="0">
              <a:solidFill>
                <a:schemeClr val="tx1"/>
              </a:solidFill>
              <a:latin typeface="Arial" pitchFamily="34" charset="0"/>
              <a:cs typeface="Arial" pitchFamily="34" charset="0"/>
            </a:endParaRPr>
          </a:p>
          <a:p>
            <a:pPr algn="ctr"/>
            <a:endParaRPr lang="en-US" dirty="0" smtClean="0">
              <a:solidFill>
                <a:schemeClr val="tx1"/>
              </a:solidFill>
              <a:latin typeface="Arial" pitchFamily="34" charset="0"/>
              <a:cs typeface="Arial" pitchFamily="34" charset="0"/>
            </a:endParaRPr>
          </a:p>
          <a:p>
            <a:pPr algn="ctr"/>
            <a:endParaRPr lang="en-US" dirty="0" smtClean="0">
              <a:solidFill>
                <a:schemeClr val="tx1"/>
              </a:solidFill>
              <a:latin typeface="Arial" pitchFamily="34" charset="0"/>
              <a:cs typeface="Arial" pitchFamily="34" charset="0"/>
            </a:endParaRPr>
          </a:p>
          <a:p>
            <a:pPr algn="ctr"/>
            <a:endParaRPr lang="en-US" dirty="0" smtClean="0">
              <a:solidFill>
                <a:schemeClr val="tx1"/>
              </a:solidFill>
              <a:latin typeface="Arial" pitchFamily="34" charset="0"/>
              <a:cs typeface="Arial" pitchFamily="34" charset="0"/>
            </a:endParaRPr>
          </a:p>
          <a:p>
            <a:pPr algn="ctr"/>
            <a:endParaRPr lang="en-US" dirty="0" smtClean="0">
              <a:solidFill>
                <a:schemeClr val="tx1"/>
              </a:solidFill>
              <a:latin typeface="Arial" pitchFamily="34" charset="0"/>
              <a:cs typeface="Arial" pitchFamily="34" charset="0"/>
            </a:endParaRPr>
          </a:p>
          <a:p>
            <a:pPr algn="ctr"/>
            <a:endParaRPr lang="en-US" dirty="0" smtClean="0">
              <a:solidFill>
                <a:schemeClr val="tx1"/>
              </a:solidFill>
              <a:latin typeface="Arial" pitchFamily="34" charset="0"/>
              <a:cs typeface="Arial" pitchFamily="34" charset="0"/>
            </a:endParaRPr>
          </a:p>
          <a:p>
            <a:pPr algn="ctr"/>
            <a:r>
              <a:rPr lang="en-US" dirty="0" smtClean="0">
                <a:solidFill>
                  <a:schemeClr val="tx1"/>
                </a:solidFill>
                <a:latin typeface="Arial" pitchFamily="34" charset="0"/>
                <a:cs typeface="Arial" pitchFamily="34" charset="0"/>
              </a:rPr>
              <a:t>Fast Receiver- Slow Sender, during transmission</a:t>
            </a:r>
            <a:endParaRPr lang="en-US" dirty="0">
              <a:solidFill>
                <a:schemeClr val="tx1"/>
              </a:solidFill>
              <a:latin typeface="Arial" pitchFamily="34" charset="0"/>
              <a:cs typeface="Arial" pitchFamily="34" charset="0"/>
            </a:endParaRPr>
          </a:p>
        </p:txBody>
      </p:sp>
      <p:sp>
        <p:nvSpPr>
          <p:cNvPr id="22" name="Rounded Rectangle 21"/>
          <p:cNvSpPr/>
          <p:nvPr/>
        </p:nvSpPr>
        <p:spPr>
          <a:xfrm>
            <a:off x="2555916" y="5486396"/>
            <a:ext cx="3933021" cy="37457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Rounded Rectangle 20"/>
          <p:cNvSpPr/>
          <p:nvPr/>
        </p:nvSpPr>
        <p:spPr>
          <a:xfrm>
            <a:off x="1818641" y="1709330"/>
            <a:ext cx="5662670" cy="1805765"/>
          </a:xfrm>
          <a:prstGeom prst="roundRect">
            <a:avLst>
              <a:gd name="adj" fmla="val 5163"/>
            </a:avLst>
          </a:prstGeom>
          <a:solidFill>
            <a:schemeClr val="tx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663301" y="274638"/>
            <a:ext cx="7498080" cy="1143000"/>
          </a:xfrm>
        </p:spPr>
        <p:txBody>
          <a:bodyPr/>
          <a:lstStyle/>
          <a:p>
            <a:r>
              <a:rPr lang="en-US" dirty="0" smtClean="0"/>
              <a:t>Proving Necessity</a:t>
            </a:r>
            <a:endParaRPr lang="en-US" dirty="0"/>
          </a:p>
        </p:txBody>
      </p:sp>
      <p:sp>
        <p:nvSpPr>
          <p:cNvPr id="3" name="Content Placeholder 2"/>
          <p:cNvSpPr>
            <a:spLocks noGrp="1"/>
          </p:cNvSpPr>
          <p:nvPr>
            <p:ph idx="1"/>
          </p:nvPr>
        </p:nvSpPr>
        <p:spPr>
          <a:xfrm>
            <a:off x="528810" y="4808415"/>
            <a:ext cx="8339767" cy="876326"/>
          </a:xfrm>
        </p:spPr>
        <p:txBody>
          <a:bodyPr>
            <a:normAutofit fontScale="92500"/>
          </a:bodyPr>
          <a:lstStyle/>
          <a:p>
            <a:r>
              <a:rPr lang="en-US" dirty="0" smtClean="0"/>
              <a:t>To exclude this scenario, the following condition should be satisfied: </a:t>
            </a:r>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11</a:t>
            </a:fld>
            <a:endParaRPr kumimoji="0" lang="en-US"/>
          </a:p>
        </p:txBody>
      </p:sp>
      <p:graphicFrame>
        <p:nvGraphicFramePr>
          <p:cNvPr id="2050" name="Object 2"/>
          <p:cNvGraphicFramePr>
            <a:graphicFrameLocks noChangeAspect="1"/>
          </p:cNvGraphicFramePr>
          <p:nvPr/>
        </p:nvGraphicFramePr>
        <p:xfrm>
          <a:off x="2577943" y="5497409"/>
          <a:ext cx="3932818" cy="385590"/>
        </p:xfrm>
        <a:graphic>
          <a:graphicData uri="http://schemas.openxmlformats.org/presentationml/2006/ole">
            <p:oleObj spid="_x0000_s2050" name="Equation" r:id="rId3" imgW="2095200" imgH="228600" progId="Equation.3">
              <p:embed/>
            </p:oleObj>
          </a:graphicData>
        </a:graphic>
      </p:graphicFrame>
      <p:pic>
        <p:nvPicPr>
          <p:cNvPr id="17" name="Picture 16" descr="t.jpg"/>
          <p:cNvPicPr>
            <a:picLocks noChangeAspect="1"/>
          </p:cNvPicPr>
          <p:nvPr/>
        </p:nvPicPr>
        <p:blipFill>
          <a:blip r:embed="rId4"/>
          <a:stretch>
            <a:fillRect/>
          </a:stretch>
        </p:blipFill>
        <p:spPr>
          <a:xfrm>
            <a:off x="1968578" y="1821893"/>
            <a:ext cx="5348771" cy="1579743"/>
          </a:xfrm>
          <a:prstGeom prst="rect">
            <a:avLst/>
          </a:prstGeom>
          <a:ln>
            <a:noFill/>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301" y="274638"/>
            <a:ext cx="7498080" cy="1143000"/>
          </a:xfrm>
        </p:spPr>
        <p:txBody>
          <a:bodyPr/>
          <a:lstStyle/>
          <a:p>
            <a:r>
              <a:rPr lang="en-US" dirty="0" smtClean="0"/>
              <a:t>Proving Sufficiency</a:t>
            </a:r>
            <a:endParaRPr lang="en-US" dirty="0"/>
          </a:p>
        </p:txBody>
      </p:sp>
      <p:sp>
        <p:nvSpPr>
          <p:cNvPr id="3" name="Content Placeholder 2"/>
          <p:cNvSpPr>
            <a:spLocks noGrp="1"/>
          </p:cNvSpPr>
          <p:nvPr>
            <p:ph idx="1"/>
          </p:nvPr>
        </p:nvSpPr>
        <p:spPr>
          <a:xfrm>
            <a:off x="547070" y="1734671"/>
            <a:ext cx="7223760" cy="4235823"/>
          </a:xfrm>
        </p:spPr>
        <p:txBody>
          <a:bodyPr>
            <a:normAutofit lnSpcReduction="10000"/>
          </a:bodyPr>
          <a:lstStyle/>
          <a:p>
            <a:pPr marL="342900" indent="-342900">
              <a:spcBef>
                <a:spcPct val="20000"/>
              </a:spcBef>
              <a:defRPr/>
            </a:pPr>
            <a:r>
              <a:rPr lang="en-US" sz="2800" dirty="0" smtClean="0"/>
              <a:t>Hand-proof </a:t>
            </a:r>
          </a:p>
          <a:p>
            <a:pPr marL="571944" lvl="1" indent="-342900">
              <a:spcBef>
                <a:spcPct val="20000"/>
              </a:spcBef>
              <a:defRPr/>
            </a:pPr>
            <a:r>
              <a:rPr lang="en-US" sz="2800" dirty="0" smtClean="0"/>
              <a:t>1000 lines of formulae </a:t>
            </a:r>
          </a:p>
          <a:p>
            <a:pPr marL="571944" lvl="1" indent="-342900">
              <a:spcBef>
                <a:spcPct val="20000"/>
              </a:spcBef>
              <a:defRPr/>
            </a:pPr>
            <a:r>
              <a:rPr lang="en-US" sz="2800" dirty="0" smtClean="0"/>
              <a:t>Complex large invariants </a:t>
            </a:r>
          </a:p>
          <a:p>
            <a:pPr marL="571944" lvl="1" indent="-342900">
              <a:spcBef>
                <a:spcPct val="20000"/>
              </a:spcBef>
              <a:defRPr/>
            </a:pPr>
            <a:r>
              <a:rPr lang="en-US" sz="2800" dirty="0" smtClean="0"/>
              <a:t>Needs some history variables </a:t>
            </a:r>
          </a:p>
          <a:p>
            <a:pPr marL="342900" indent="-342900">
              <a:spcBef>
                <a:spcPct val="20000"/>
              </a:spcBef>
              <a:defRPr/>
            </a:pPr>
            <a:r>
              <a:rPr lang="en-US" sz="2800" dirty="0" smtClean="0"/>
              <a:t>Formal proof </a:t>
            </a:r>
          </a:p>
          <a:p>
            <a:pPr marL="571944" lvl="1" indent="-342900">
              <a:spcBef>
                <a:spcPct val="20000"/>
              </a:spcBef>
              <a:defRPr/>
            </a:pPr>
            <a:r>
              <a:rPr lang="en-US" sz="2800" dirty="0" smtClean="0"/>
              <a:t>Isabelle/HOL theorem </a:t>
            </a:r>
            <a:r>
              <a:rPr lang="en-US" sz="2800" dirty="0" err="1" smtClean="0"/>
              <a:t>prover</a:t>
            </a:r>
            <a:r>
              <a:rPr lang="en-US" sz="2800" dirty="0" smtClean="0"/>
              <a:t> </a:t>
            </a:r>
          </a:p>
          <a:p>
            <a:pPr marL="571944" lvl="1" indent="-342900">
              <a:spcBef>
                <a:spcPct val="20000"/>
              </a:spcBef>
              <a:defRPr/>
            </a:pPr>
            <a:r>
              <a:rPr lang="en-US" sz="2800" dirty="0" smtClean="0"/>
              <a:t>About 5,000 lines </a:t>
            </a:r>
          </a:p>
          <a:p>
            <a:pPr marL="571944" lvl="1" indent="-342900">
              <a:spcBef>
                <a:spcPct val="20000"/>
              </a:spcBef>
              <a:defRPr/>
            </a:pPr>
            <a:r>
              <a:rPr lang="en-US" sz="2800" dirty="0" smtClean="0"/>
              <a:t>Needs a proof for every single step!</a:t>
            </a:r>
          </a:p>
          <a:p>
            <a:pPr marL="342900" indent="-342900">
              <a:spcBef>
                <a:spcPct val="20000"/>
              </a:spcBef>
              <a:buSzTx/>
              <a:defRPr/>
            </a:pPr>
            <a:endParaRPr lang="en-US" sz="2800" dirty="0" smtClean="0"/>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12</a:t>
            </a:fld>
            <a:endParaRPr kumimoji="0" lang="en-US"/>
          </a:p>
        </p:txBody>
      </p:sp>
      <p:pic>
        <p:nvPicPr>
          <p:cNvPr id="16" name="Picture Placeholder 15" descr="u17735988.jpg"/>
          <p:cNvPicPr>
            <a:picLocks noGrp="1" noChangeAspect="1"/>
          </p:cNvPicPr>
          <p:nvPr>
            <p:ph type="pic" sz="quarter" idx="15"/>
          </p:nvPr>
        </p:nvPicPr>
        <p:blipFill>
          <a:blip r:embed="rId2"/>
          <a:srcRect t="7276" b="7276"/>
          <a:stretch>
            <a:fillRect/>
          </a:stretch>
        </p:blipFill>
        <p:spPr>
          <a:xfrm>
            <a:off x="7936389" y="958592"/>
            <a:ext cx="1052513" cy="685800"/>
          </a:xfrm>
        </p:spPr>
      </p:pic>
      <p:pic>
        <p:nvPicPr>
          <p:cNvPr id="17" name="Picture Placeholder 16" descr="isabelle_hol.gif"/>
          <p:cNvPicPr>
            <a:picLocks noGrp="1" noChangeAspect="1"/>
          </p:cNvPicPr>
          <p:nvPr>
            <p:ph type="pic" sz="quarter" idx="16"/>
          </p:nvPr>
        </p:nvPicPr>
        <p:blipFill>
          <a:blip r:embed="rId3"/>
          <a:srcRect t="4730" b="4730"/>
          <a:stretch>
            <a:fillRect/>
          </a:stretch>
        </p:blipFill>
        <p:spPr>
          <a:xfrm>
            <a:off x="7936770" y="1752151"/>
            <a:ext cx="1051560" cy="685800"/>
          </a:xfrm>
        </p:spPr>
      </p:pic>
      <p:pic>
        <p:nvPicPr>
          <p:cNvPr id="15" name="Picture Placeholder 14" descr="u13746591.jpg"/>
          <p:cNvPicPr>
            <a:picLocks noGrp="1" noChangeAspect="1"/>
          </p:cNvPicPr>
          <p:nvPr>
            <p:ph type="pic" sz="quarter" idx="14"/>
          </p:nvPr>
        </p:nvPicPr>
        <p:blipFill>
          <a:blip r:embed="rId4"/>
          <a:srcRect t="4639" b="4639"/>
          <a:stretch>
            <a:fillRect/>
          </a:stretch>
        </p:blipFill>
        <p:spPr>
          <a:xfrm>
            <a:off x="7936440" y="170239"/>
            <a:ext cx="1051560" cy="685800"/>
          </a:xfrm>
        </p:spPr>
      </p:pic>
      <p:pic>
        <p:nvPicPr>
          <p:cNvPr id="22" name="Picture Placeholder 21" descr="u14054652.jpg"/>
          <p:cNvPicPr>
            <a:picLocks noGrp="1" noChangeAspect="1"/>
          </p:cNvPicPr>
          <p:nvPr>
            <p:ph type="pic" sz="quarter" idx="13"/>
          </p:nvPr>
        </p:nvPicPr>
        <p:blipFill>
          <a:blip r:embed="rId5"/>
          <a:srcRect t="3912" b="3912"/>
          <a:stretch>
            <a:fillRect/>
          </a:stretch>
        </p:blipFill>
        <p:spPr>
          <a:xfrm>
            <a:off x="7954287" y="2560900"/>
            <a:ext cx="1051560" cy="6858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1674422" y="1284684"/>
            <a:ext cx="5593278" cy="3192313"/>
          </a:xfrm>
          <a:prstGeom prst="roundRect">
            <a:avLst>
              <a:gd name="adj" fmla="val 4679"/>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61012" y="274638"/>
            <a:ext cx="8018168" cy="1143000"/>
          </a:xfrm>
        </p:spPr>
        <p:txBody>
          <a:bodyPr/>
          <a:lstStyle/>
          <a:p>
            <a:r>
              <a:rPr lang="en-US" dirty="0" smtClean="0"/>
              <a:t>Some Invariants</a:t>
            </a:r>
            <a:endParaRPr lang="en-US" dirty="0"/>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13</a:t>
            </a:fld>
            <a:endParaRPr kumimoji="0" lang="en-US"/>
          </a:p>
        </p:txBody>
      </p:sp>
      <p:pic>
        <p:nvPicPr>
          <p:cNvPr id="14" name="Picture 13" descr="NodeHistory.JPG"/>
          <p:cNvPicPr>
            <a:picLocks noChangeAspect="1"/>
          </p:cNvPicPr>
          <p:nvPr/>
        </p:nvPicPr>
        <p:blipFill>
          <a:blip r:embed="rId4"/>
          <a:stretch>
            <a:fillRect/>
          </a:stretch>
        </p:blipFill>
        <p:spPr>
          <a:xfrm>
            <a:off x="2701143" y="1523699"/>
            <a:ext cx="3565751" cy="2806923"/>
          </a:xfrm>
          <a:prstGeom prst="rect">
            <a:avLst/>
          </a:prstGeom>
        </p:spPr>
      </p:pic>
      <p:sp>
        <p:nvSpPr>
          <p:cNvPr id="17" name="Rounded Rectangle 16"/>
          <p:cNvSpPr/>
          <p:nvPr/>
        </p:nvSpPr>
        <p:spPr>
          <a:xfrm>
            <a:off x="1638761" y="4619442"/>
            <a:ext cx="5617029" cy="1947612"/>
          </a:xfrm>
          <a:prstGeom prst="roundRect">
            <a:avLst>
              <a:gd name="adj" fmla="val 4679"/>
            </a:avLst>
          </a:prstGeom>
          <a:solidFill>
            <a:schemeClr val="bg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Object 17"/>
          <p:cNvGraphicFramePr>
            <a:graphicFrameLocks noChangeAspect="1"/>
          </p:cNvGraphicFramePr>
          <p:nvPr/>
        </p:nvGraphicFramePr>
        <p:xfrm>
          <a:off x="2116063" y="4785761"/>
          <a:ext cx="4728860" cy="1168627"/>
        </p:xfrm>
        <a:graphic>
          <a:graphicData uri="http://schemas.openxmlformats.org/presentationml/2006/ole">
            <p:oleObj spid="_x0000_s3077" name="Equation" r:id="rId5" imgW="2717640" imgH="672840" progId="Equation.3">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ounded Rectangle 72"/>
          <p:cNvSpPr/>
          <p:nvPr/>
        </p:nvSpPr>
        <p:spPr>
          <a:xfrm>
            <a:off x="304800" y="1925116"/>
            <a:ext cx="8686800" cy="2438400"/>
          </a:xfrm>
          <a:prstGeom prst="roundRect">
            <a:avLst>
              <a:gd name="adj" fmla="val 7408"/>
            </a:avLst>
          </a:prstGeom>
          <a:solidFill>
            <a:schemeClr val="bg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85800" y="274638"/>
            <a:ext cx="7498080" cy="1143000"/>
          </a:xfrm>
        </p:spPr>
        <p:txBody>
          <a:bodyPr/>
          <a:lstStyle/>
          <a:p>
            <a:r>
              <a:rPr lang="en-US" dirty="0" smtClean="0"/>
              <a:t>Different Topologies</a:t>
            </a:r>
            <a:endParaRPr lang="en-US" dirty="0"/>
          </a:p>
        </p:txBody>
      </p:sp>
      <p:sp>
        <p:nvSpPr>
          <p:cNvPr id="12" name="Slide Number Placeholder 11"/>
          <p:cNvSpPr>
            <a:spLocks noGrp="1"/>
          </p:cNvSpPr>
          <p:nvPr>
            <p:ph type="sldNum" sz="quarter" idx="12"/>
          </p:nvPr>
        </p:nvSpPr>
        <p:spPr/>
        <p:txBody>
          <a:bodyPr/>
          <a:lstStyle/>
          <a:p>
            <a:fld id="{96652B35-718D-4E28-AFEB-B694A3B357E8}" type="slidenum">
              <a:rPr kumimoji="0" lang="en-US" smtClean="0"/>
              <a:pPr/>
              <a:t>14</a:t>
            </a:fld>
            <a:endParaRPr kumimoji="0" lang="en-US"/>
          </a:p>
        </p:txBody>
      </p:sp>
      <p:grpSp>
        <p:nvGrpSpPr>
          <p:cNvPr id="79" name="Group 78"/>
          <p:cNvGrpSpPr/>
          <p:nvPr/>
        </p:nvGrpSpPr>
        <p:grpSpPr>
          <a:xfrm>
            <a:off x="646261" y="2157045"/>
            <a:ext cx="1059036" cy="1062523"/>
            <a:chOff x="489093" y="3014325"/>
            <a:chExt cx="1059036" cy="1062523"/>
          </a:xfrm>
        </p:grpSpPr>
        <p:sp>
          <p:nvSpPr>
            <p:cNvPr id="17" name="Oval 27"/>
            <p:cNvSpPr>
              <a:spLocks noChangeArrowheads="1"/>
            </p:cNvSpPr>
            <p:nvPr/>
          </p:nvSpPr>
          <p:spPr bwMode="auto">
            <a:xfrm>
              <a:off x="493307" y="3014325"/>
              <a:ext cx="182827" cy="182739"/>
            </a:xfrm>
            <a:prstGeom prst="ellipse">
              <a:avLst/>
            </a:prstGeom>
            <a:solidFill>
              <a:srgbClr val="00B0F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US"/>
            </a:p>
          </p:txBody>
        </p:sp>
        <p:sp>
          <p:nvSpPr>
            <p:cNvPr id="18" name="Oval 28"/>
            <p:cNvSpPr>
              <a:spLocks noChangeArrowheads="1"/>
            </p:cNvSpPr>
            <p:nvPr/>
          </p:nvSpPr>
          <p:spPr bwMode="auto">
            <a:xfrm>
              <a:off x="1365302" y="3014325"/>
              <a:ext cx="182827" cy="182739"/>
            </a:xfrm>
            <a:prstGeom prst="ellipse">
              <a:avLst/>
            </a:prstGeom>
            <a:solidFill>
              <a:srgbClr val="FF00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US"/>
            </a:p>
          </p:txBody>
        </p:sp>
        <p:sp>
          <p:nvSpPr>
            <p:cNvPr id="19" name="Oval 29"/>
            <p:cNvSpPr>
              <a:spLocks noChangeArrowheads="1"/>
            </p:cNvSpPr>
            <p:nvPr/>
          </p:nvSpPr>
          <p:spPr bwMode="auto">
            <a:xfrm>
              <a:off x="489093" y="3894109"/>
              <a:ext cx="182827" cy="182739"/>
            </a:xfrm>
            <a:prstGeom prst="ellipse">
              <a:avLst/>
            </a:prstGeom>
            <a:solidFill>
              <a:srgbClr val="FFC0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US"/>
            </a:p>
          </p:txBody>
        </p:sp>
        <p:sp>
          <p:nvSpPr>
            <p:cNvPr id="20" name="Oval 30"/>
            <p:cNvSpPr>
              <a:spLocks noChangeArrowheads="1"/>
            </p:cNvSpPr>
            <p:nvPr/>
          </p:nvSpPr>
          <p:spPr bwMode="auto">
            <a:xfrm>
              <a:off x="1348446" y="3894109"/>
              <a:ext cx="182827" cy="182739"/>
            </a:xfrm>
            <a:prstGeom prst="ellipse">
              <a:avLst/>
            </a:prstGeom>
            <a:solidFill>
              <a:srgbClr val="00FF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US"/>
            </a:p>
          </p:txBody>
        </p:sp>
        <p:cxnSp>
          <p:nvCxnSpPr>
            <p:cNvPr id="21" name="AutoShape 31"/>
            <p:cNvCxnSpPr>
              <a:cxnSpLocks noChangeShapeType="1"/>
            </p:cNvCxnSpPr>
            <p:nvPr/>
          </p:nvCxnSpPr>
          <p:spPr bwMode="auto">
            <a:xfrm>
              <a:off x="700771" y="3101480"/>
              <a:ext cx="639895" cy="635"/>
            </a:xfrm>
            <a:prstGeom prst="straightConnector1">
              <a:avLst/>
            </a:prstGeom>
            <a:noFill/>
            <a:ln w="38100">
              <a:solidFill>
                <a:srgbClr val="CCC0D9"/>
              </a:solidFill>
              <a:round/>
              <a:headEnd type="triangle" w="sm" len="sm"/>
              <a:tailEnd type="triangle" w="sm" len="sm"/>
            </a:ln>
          </p:spPr>
        </p:cxnSp>
        <p:cxnSp>
          <p:nvCxnSpPr>
            <p:cNvPr id="22" name="AutoShape 32"/>
            <p:cNvCxnSpPr>
              <a:cxnSpLocks noChangeShapeType="1"/>
            </p:cNvCxnSpPr>
            <p:nvPr/>
          </p:nvCxnSpPr>
          <p:spPr bwMode="auto">
            <a:xfrm>
              <a:off x="688129" y="3984809"/>
              <a:ext cx="639895" cy="635"/>
            </a:xfrm>
            <a:prstGeom prst="straightConnector1">
              <a:avLst/>
            </a:prstGeom>
            <a:noFill/>
            <a:ln w="38100">
              <a:solidFill>
                <a:srgbClr val="CCC0D9"/>
              </a:solidFill>
              <a:round/>
              <a:headEnd type="triangle" w="sm" len="sm"/>
              <a:tailEnd type="triangle" w="sm" len="sm"/>
            </a:ln>
          </p:spPr>
        </p:cxnSp>
        <p:cxnSp>
          <p:nvCxnSpPr>
            <p:cNvPr id="23" name="AutoShape 33"/>
            <p:cNvCxnSpPr>
              <a:cxnSpLocks noChangeShapeType="1"/>
            </p:cNvCxnSpPr>
            <p:nvPr/>
          </p:nvCxnSpPr>
          <p:spPr bwMode="auto">
            <a:xfrm flipV="1">
              <a:off x="667058" y="3192180"/>
              <a:ext cx="713232" cy="713232"/>
            </a:xfrm>
            <a:prstGeom prst="straightConnector1">
              <a:avLst/>
            </a:prstGeom>
            <a:noFill/>
            <a:ln w="38100">
              <a:solidFill>
                <a:srgbClr val="CCC0D9"/>
              </a:solidFill>
              <a:round/>
              <a:headEnd type="triangle" w="sm" len="sm"/>
              <a:tailEnd type="triangle" w="sm" len="sm"/>
            </a:ln>
          </p:spPr>
        </p:cxnSp>
        <p:cxnSp>
          <p:nvCxnSpPr>
            <p:cNvPr id="24" name="AutoShape 34"/>
            <p:cNvCxnSpPr>
              <a:cxnSpLocks noChangeShapeType="1"/>
            </p:cNvCxnSpPr>
            <p:nvPr/>
          </p:nvCxnSpPr>
          <p:spPr bwMode="auto">
            <a:xfrm>
              <a:off x="667058" y="3187966"/>
              <a:ext cx="713232" cy="713232"/>
            </a:xfrm>
            <a:prstGeom prst="straightConnector1">
              <a:avLst/>
            </a:prstGeom>
            <a:noFill/>
            <a:ln w="38100">
              <a:solidFill>
                <a:srgbClr val="CCC0D9"/>
              </a:solidFill>
              <a:round/>
              <a:headEnd type="triangle" w="sm" len="sm"/>
              <a:tailEnd type="triangle" w="sm" len="sm"/>
            </a:ln>
          </p:spPr>
        </p:cxnSp>
        <p:cxnSp>
          <p:nvCxnSpPr>
            <p:cNvPr id="25" name="AutoShape 35"/>
            <p:cNvCxnSpPr>
              <a:cxnSpLocks noChangeShapeType="1"/>
            </p:cNvCxnSpPr>
            <p:nvPr/>
          </p:nvCxnSpPr>
          <p:spPr bwMode="auto">
            <a:xfrm>
              <a:off x="1444074" y="3221679"/>
              <a:ext cx="635" cy="640080"/>
            </a:xfrm>
            <a:prstGeom prst="straightConnector1">
              <a:avLst/>
            </a:prstGeom>
            <a:noFill/>
            <a:ln w="38100">
              <a:solidFill>
                <a:srgbClr val="CCC0D9"/>
              </a:solidFill>
              <a:round/>
              <a:headEnd type="triangle" w="sm" len="sm"/>
              <a:tailEnd type="triangle" w="sm" len="sm"/>
            </a:ln>
          </p:spPr>
        </p:cxnSp>
        <p:cxnSp>
          <p:nvCxnSpPr>
            <p:cNvPr id="26" name="AutoShape 36"/>
            <p:cNvCxnSpPr>
              <a:cxnSpLocks noChangeShapeType="1"/>
            </p:cNvCxnSpPr>
            <p:nvPr/>
          </p:nvCxnSpPr>
          <p:spPr bwMode="auto">
            <a:xfrm>
              <a:off x="576292" y="3217465"/>
              <a:ext cx="635" cy="640080"/>
            </a:xfrm>
            <a:prstGeom prst="straightConnector1">
              <a:avLst/>
            </a:prstGeom>
            <a:noFill/>
            <a:ln w="38100">
              <a:solidFill>
                <a:srgbClr val="CCC0D9"/>
              </a:solidFill>
              <a:round/>
              <a:headEnd type="triangle" w="sm" len="sm"/>
              <a:tailEnd type="triangle" w="sm" len="sm"/>
            </a:ln>
          </p:spPr>
        </p:cxnSp>
      </p:grpSp>
      <p:grpSp>
        <p:nvGrpSpPr>
          <p:cNvPr id="78" name="Group 77"/>
          <p:cNvGrpSpPr/>
          <p:nvPr/>
        </p:nvGrpSpPr>
        <p:grpSpPr>
          <a:xfrm>
            <a:off x="2021589" y="2159501"/>
            <a:ext cx="1059711" cy="1065455"/>
            <a:chOff x="2007301" y="3031069"/>
            <a:chExt cx="1059711" cy="1065455"/>
          </a:xfrm>
        </p:grpSpPr>
        <p:sp>
          <p:nvSpPr>
            <p:cNvPr id="28" name="Oval 38"/>
            <p:cNvSpPr>
              <a:spLocks noChangeArrowheads="1"/>
            </p:cNvSpPr>
            <p:nvPr/>
          </p:nvSpPr>
          <p:spPr bwMode="auto">
            <a:xfrm>
              <a:off x="2007301" y="3031069"/>
              <a:ext cx="183092" cy="182739"/>
            </a:xfrm>
            <a:prstGeom prst="ellipse">
              <a:avLst/>
            </a:prstGeom>
            <a:solidFill>
              <a:srgbClr val="00B0F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US"/>
            </a:p>
          </p:txBody>
        </p:sp>
        <p:sp>
          <p:nvSpPr>
            <p:cNvPr id="29" name="Oval 39"/>
            <p:cNvSpPr>
              <a:spLocks noChangeArrowheads="1"/>
            </p:cNvSpPr>
            <p:nvPr/>
          </p:nvSpPr>
          <p:spPr bwMode="auto">
            <a:xfrm>
              <a:off x="2874530" y="3031144"/>
              <a:ext cx="183092" cy="182739"/>
            </a:xfrm>
            <a:prstGeom prst="ellipse">
              <a:avLst/>
            </a:prstGeom>
            <a:solidFill>
              <a:srgbClr val="FF00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US"/>
            </a:p>
          </p:txBody>
        </p:sp>
        <p:sp>
          <p:nvSpPr>
            <p:cNvPr id="30" name="Oval 40"/>
            <p:cNvSpPr>
              <a:spLocks noChangeArrowheads="1"/>
            </p:cNvSpPr>
            <p:nvPr/>
          </p:nvSpPr>
          <p:spPr bwMode="auto">
            <a:xfrm>
              <a:off x="2010080" y="3906315"/>
              <a:ext cx="183092" cy="182739"/>
            </a:xfrm>
            <a:prstGeom prst="ellipse">
              <a:avLst/>
            </a:prstGeom>
            <a:solidFill>
              <a:srgbClr val="FFC0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US"/>
            </a:p>
          </p:txBody>
        </p:sp>
        <p:sp>
          <p:nvSpPr>
            <p:cNvPr id="31" name="Oval 41"/>
            <p:cNvSpPr>
              <a:spLocks noChangeArrowheads="1"/>
            </p:cNvSpPr>
            <p:nvPr/>
          </p:nvSpPr>
          <p:spPr bwMode="auto">
            <a:xfrm>
              <a:off x="2883920" y="3913785"/>
              <a:ext cx="183092" cy="182739"/>
            </a:xfrm>
            <a:prstGeom prst="ellipse">
              <a:avLst/>
            </a:prstGeom>
            <a:solidFill>
              <a:srgbClr val="00FF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US"/>
            </a:p>
          </p:txBody>
        </p:sp>
        <p:cxnSp>
          <p:nvCxnSpPr>
            <p:cNvPr id="32" name="AutoShape 42"/>
            <p:cNvCxnSpPr>
              <a:cxnSpLocks noChangeShapeType="1"/>
            </p:cNvCxnSpPr>
            <p:nvPr/>
          </p:nvCxnSpPr>
          <p:spPr bwMode="auto">
            <a:xfrm>
              <a:off x="2210028" y="3116452"/>
              <a:ext cx="640821" cy="635"/>
            </a:xfrm>
            <a:prstGeom prst="straightConnector1">
              <a:avLst/>
            </a:prstGeom>
            <a:noFill/>
            <a:ln w="38100">
              <a:solidFill>
                <a:srgbClr val="CCC0D9"/>
              </a:solidFill>
              <a:round/>
              <a:headEnd type="triangle" w="sm" len="sm"/>
              <a:tailEnd type="triangle" w="sm" len="sm"/>
            </a:ln>
          </p:spPr>
        </p:cxnSp>
        <p:cxnSp>
          <p:nvCxnSpPr>
            <p:cNvPr id="33" name="AutoShape 43"/>
            <p:cNvCxnSpPr>
              <a:cxnSpLocks noChangeShapeType="1"/>
            </p:cNvCxnSpPr>
            <p:nvPr/>
          </p:nvCxnSpPr>
          <p:spPr bwMode="auto">
            <a:xfrm>
              <a:off x="2098847" y="3236650"/>
              <a:ext cx="636" cy="640080"/>
            </a:xfrm>
            <a:prstGeom prst="straightConnector1">
              <a:avLst/>
            </a:prstGeom>
            <a:noFill/>
            <a:ln w="38100">
              <a:solidFill>
                <a:srgbClr val="CCC0D9"/>
              </a:solidFill>
              <a:round/>
              <a:headEnd type="triangle" w="sm" len="sm"/>
              <a:tailEnd type="triangle" w="sm" len="sm"/>
            </a:ln>
          </p:spPr>
        </p:cxnSp>
        <p:cxnSp>
          <p:nvCxnSpPr>
            <p:cNvPr id="34" name="AutoShape 44"/>
            <p:cNvCxnSpPr>
              <a:cxnSpLocks noChangeShapeType="1"/>
            </p:cNvCxnSpPr>
            <p:nvPr/>
          </p:nvCxnSpPr>
          <p:spPr bwMode="auto">
            <a:xfrm>
              <a:off x="2173254" y="3199506"/>
              <a:ext cx="713232" cy="713232"/>
            </a:xfrm>
            <a:prstGeom prst="straightConnector1">
              <a:avLst/>
            </a:prstGeom>
            <a:noFill/>
            <a:ln w="38100">
              <a:solidFill>
                <a:srgbClr val="CCC0D9"/>
              </a:solidFill>
              <a:round/>
              <a:headEnd type="triangle" w="sm" len="sm"/>
              <a:tailEnd type="triangle" w="sm" len="sm"/>
            </a:ln>
          </p:spPr>
        </p:cxnSp>
      </p:grpSp>
      <p:grpSp>
        <p:nvGrpSpPr>
          <p:cNvPr id="71" name="Group 70"/>
          <p:cNvGrpSpPr/>
          <p:nvPr/>
        </p:nvGrpSpPr>
        <p:grpSpPr>
          <a:xfrm>
            <a:off x="4827887" y="2166049"/>
            <a:ext cx="1067464" cy="1064110"/>
            <a:chOff x="4979393" y="2971115"/>
            <a:chExt cx="1067464" cy="1064110"/>
          </a:xfrm>
        </p:grpSpPr>
        <p:sp>
          <p:nvSpPr>
            <p:cNvPr id="45" name="Oval 55"/>
            <p:cNvSpPr>
              <a:spLocks noChangeArrowheads="1"/>
            </p:cNvSpPr>
            <p:nvPr/>
          </p:nvSpPr>
          <p:spPr bwMode="auto">
            <a:xfrm>
              <a:off x="4979393" y="2975329"/>
              <a:ext cx="182827" cy="183092"/>
            </a:xfrm>
            <a:prstGeom prst="ellipse">
              <a:avLst/>
            </a:prstGeom>
            <a:solidFill>
              <a:srgbClr val="00B0F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US"/>
            </a:p>
          </p:txBody>
        </p:sp>
        <p:sp>
          <p:nvSpPr>
            <p:cNvPr id="46" name="Oval 56"/>
            <p:cNvSpPr>
              <a:spLocks noChangeArrowheads="1"/>
            </p:cNvSpPr>
            <p:nvPr/>
          </p:nvSpPr>
          <p:spPr bwMode="auto">
            <a:xfrm>
              <a:off x="5864030" y="2971115"/>
              <a:ext cx="182827" cy="183092"/>
            </a:xfrm>
            <a:prstGeom prst="ellipse">
              <a:avLst/>
            </a:prstGeom>
            <a:solidFill>
              <a:srgbClr val="FF00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US"/>
            </a:p>
          </p:txBody>
        </p:sp>
        <p:sp>
          <p:nvSpPr>
            <p:cNvPr id="47" name="Oval 57"/>
            <p:cNvSpPr>
              <a:spLocks noChangeArrowheads="1"/>
            </p:cNvSpPr>
            <p:nvPr/>
          </p:nvSpPr>
          <p:spPr bwMode="auto">
            <a:xfrm>
              <a:off x="4983607" y="3852133"/>
              <a:ext cx="182827" cy="183092"/>
            </a:xfrm>
            <a:prstGeom prst="ellipse">
              <a:avLst/>
            </a:prstGeom>
            <a:solidFill>
              <a:srgbClr val="FFC0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US"/>
            </a:p>
          </p:txBody>
        </p:sp>
        <p:sp>
          <p:nvSpPr>
            <p:cNvPr id="48" name="Oval 58"/>
            <p:cNvSpPr>
              <a:spLocks noChangeArrowheads="1"/>
            </p:cNvSpPr>
            <p:nvPr/>
          </p:nvSpPr>
          <p:spPr bwMode="auto">
            <a:xfrm>
              <a:off x="5855602" y="3847919"/>
              <a:ext cx="182827" cy="183092"/>
            </a:xfrm>
            <a:prstGeom prst="ellipse">
              <a:avLst/>
            </a:prstGeom>
            <a:solidFill>
              <a:srgbClr val="00FF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US"/>
            </a:p>
          </p:txBody>
        </p:sp>
        <p:cxnSp>
          <p:nvCxnSpPr>
            <p:cNvPr id="49" name="AutoShape 59"/>
            <p:cNvCxnSpPr>
              <a:cxnSpLocks noChangeShapeType="1"/>
            </p:cNvCxnSpPr>
            <p:nvPr/>
          </p:nvCxnSpPr>
          <p:spPr bwMode="auto">
            <a:xfrm>
              <a:off x="5186857" y="3058447"/>
              <a:ext cx="639895" cy="636"/>
            </a:xfrm>
            <a:prstGeom prst="straightConnector1">
              <a:avLst/>
            </a:prstGeom>
            <a:noFill/>
            <a:ln w="38100">
              <a:solidFill>
                <a:srgbClr val="CCC0D9"/>
              </a:solidFill>
              <a:round/>
              <a:headEnd type="triangle" w="sm" len="sm"/>
              <a:tailEnd type="triangle" w="sm" len="sm"/>
            </a:ln>
          </p:spPr>
        </p:cxnSp>
        <p:cxnSp>
          <p:nvCxnSpPr>
            <p:cNvPr id="50" name="AutoShape 60"/>
            <p:cNvCxnSpPr>
              <a:cxnSpLocks noChangeShapeType="1"/>
            </p:cNvCxnSpPr>
            <p:nvPr/>
          </p:nvCxnSpPr>
          <p:spPr bwMode="auto">
            <a:xfrm>
              <a:off x="5191071" y="3938884"/>
              <a:ext cx="639895" cy="636"/>
            </a:xfrm>
            <a:prstGeom prst="straightConnector1">
              <a:avLst/>
            </a:prstGeom>
            <a:noFill/>
            <a:ln w="38100">
              <a:solidFill>
                <a:srgbClr val="CCC0D9"/>
              </a:solidFill>
              <a:round/>
              <a:headEnd type="triangle" w="sm" len="sm"/>
              <a:tailEnd type="triangle" w="sm" len="sm"/>
            </a:ln>
          </p:spPr>
        </p:cxnSp>
        <p:cxnSp>
          <p:nvCxnSpPr>
            <p:cNvPr id="51" name="AutoShape 61"/>
            <p:cNvCxnSpPr>
              <a:cxnSpLocks noChangeShapeType="1"/>
            </p:cNvCxnSpPr>
            <p:nvPr/>
          </p:nvCxnSpPr>
          <p:spPr bwMode="auto">
            <a:xfrm>
              <a:off x="5070807" y="3187336"/>
              <a:ext cx="635" cy="640080"/>
            </a:xfrm>
            <a:prstGeom prst="straightConnector1">
              <a:avLst/>
            </a:prstGeom>
            <a:noFill/>
            <a:ln w="38100">
              <a:solidFill>
                <a:srgbClr val="CCC0D9"/>
              </a:solidFill>
              <a:round/>
              <a:headEnd type="triangle" w="sm" len="sm"/>
              <a:tailEnd type="triangle" w="sm" len="sm"/>
            </a:ln>
          </p:spPr>
        </p:cxnSp>
      </p:grpSp>
      <p:grpSp>
        <p:nvGrpSpPr>
          <p:cNvPr id="75" name="Group 74"/>
          <p:cNvGrpSpPr/>
          <p:nvPr/>
        </p:nvGrpSpPr>
        <p:grpSpPr>
          <a:xfrm>
            <a:off x="6148324" y="2172147"/>
            <a:ext cx="1056410" cy="1068324"/>
            <a:chOff x="6376932" y="2994069"/>
            <a:chExt cx="1056410" cy="1068324"/>
          </a:xfrm>
        </p:grpSpPr>
        <p:sp>
          <p:nvSpPr>
            <p:cNvPr id="53" name="Oval 63"/>
            <p:cNvSpPr>
              <a:spLocks noChangeArrowheads="1"/>
            </p:cNvSpPr>
            <p:nvPr/>
          </p:nvSpPr>
          <p:spPr bwMode="auto">
            <a:xfrm>
              <a:off x="6376932" y="2998283"/>
              <a:ext cx="183092" cy="183092"/>
            </a:xfrm>
            <a:prstGeom prst="ellipse">
              <a:avLst/>
            </a:prstGeom>
            <a:solidFill>
              <a:srgbClr val="00B0F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US"/>
            </a:p>
          </p:txBody>
        </p:sp>
        <p:sp>
          <p:nvSpPr>
            <p:cNvPr id="54" name="Oval 64"/>
            <p:cNvSpPr>
              <a:spLocks noChangeArrowheads="1"/>
            </p:cNvSpPr>
            <p:nvPr/>
          </p:nvSpPr>
          <p:spPr bwMode="auto">
            <a:xfrm>
              <a:off x="7246036" y="2994069"/>
              <a:ext cx="183092" cy="183092"/>
            </a:xfrm>
            <a:prstGeom prst="ellipse">
              <a:avLst/>
            </a:prstGeom>
            <a:solidFill>
              <a:srgbClr val="FF00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US"/>
            </a:p>
          </p:txBody>
        </p:sp>
        <p:sp>
          <p:nvSpPr>
            <p:cNvPr id="55" name="Oval 65"/>
            <p:cNvSpPr>
              <a:spLocks noChangeArrowheads="1"/>
            </p:cNvSpPr>
            <p:nvPr/>
          </p:nvSpPr>
          <p:spPr bwMode="auto">
            <a:xfrm>
              <a:off x="6381146" y="3870873"/>
              <a:ext cx="183092" cy="183092"/>
            </a:xfrm>
            <a:prstGeom prst="ellipse">
              <a:avLst/>
            </a:prstGeom>
            <a:solidFill>
              <a:srgbClr val="FFC0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US"/>
            </a:p>
          </p:txBody>
        </p:sp>
        <p:sp>
          <p:nvSpPr>
            <p:cNvPr id="56" name="Oval 66"/>
            <p:cNvSpPr>
              <a:spLocks noChangeArrowheads="1"/>
            </p:cNvSpPr>
            <p:nvPr/>
          </p:nvSpPr>
          <p:spPr bwMode="auto">
            <a:xfrm>
              <a:off x="7250250" y="3879301"/>
              <a:ext cx="183092" cy="183092"/>
            </a:xfrm>
            <a:prstGeom prst="ellipse">
              <a:avLst/>
            </a:prstGeom>
            <a:solidFill>
              <a:srgbClr val="00FF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US"/>
            </a:p>
          </p:txBody>
        </p:sp>
        <p:cxnSp>
          <p:nvCxnSpPr>
            <p:cNvPr id="57" name="AutoShape 67"/>
            <p:cNvCxnSpPr>
              <a:cxnSpLocks noChangeShapeType="1"/>
            </p:cNvCxnSpPr>
            <p:nvPr/>
          </p:nvCxnSpPr>
          <p:spPr bwMode="auto">
            <a:xfrm>
              <a:off x="6580513" y="3085615"/>
              <a:ext cx="640821" cy="636"/>
            </a:xfrm>
            <a:prstGeom prst="straightConnector1">
              <a:avLst/>
            </a:prstGeom>
            <a:noFill/>
            <a:ln w="38100">
              <a:solidFill>
                <a:srgbClr val="CCC0D9"/>
              </a:solidFill>
              <a:round/>
              <a:headEnd type="triangle" w="sm" len="sm"/>
              <a:tailEnd type="triangle" w="sm" len="sm"/>
            </a:ln>
          </p:spPr>
        </p:cxnSp>
        <p:cxnSp>
          <p:nvCxnSpPr>
            <p:cNvPr id="58" name="AutoShape 68"/>
            <p:cNvCxnSpPr>
              <a:cxnSpLocks noChangeShapeType="1"/>
            </p:cNvCxnSpPr>
            <p:nvPr/>
          </p:nvCxnSpPr>
          <p:spPr bwMode="auto">
            <a:xfrm>
              <a:off x="6468478" y="3197648"/>
              <a:ext cx="636" cy="640080"/>
            </a:xfrm>
            <a:prstGeom prst="straightConnector1">
              <a:avLst/>
            </a:prstGeom>
            <a:noFill/>
            <a:ln w="38100">
              <a:solidFill>
                <a:srgbClr val="CCC0D9"/>
              </a:solidFill>
              <a:round/>
              <a:headEnd type="triangle" w="sm" len="sm"/>
              <a:tailEnd type="triangle" w="sm" len="sm"/>
            </a:ln>
          </p:spPr>
        </p:cxnSp>
        <p:cxnSp>
          <p:nvCxnSpPr>
            <p:cNvPr id="59" name="AutoShape 69"/>
            <p:cNvCxnSpPr>
              <a:cxnSpLocks noChangeShapeType="1"/>
            </p:cNvCxnSpPr>
            <p:nvPr/>
          </p:nvCxnSpPr>
          <p:spPr bwMode="auto">
            <a:xfrm>
              <a:off x="6547382" y="3164281"/>
              <a:ext cx="713232" cy="713232"/>
            </a:xfrm>
            <a:prstGeom prst="straightConnector1">
              <a:avLst/>
            </a:prstGeom>
            <a:noFill/>
            <a:ln w="38100">
              <a:solidFill>
                <a:srgbClr val="CCC0D9"/>
              </a:solidFill>
              <a:round/>
              <a:headEnd type="triangle" w="sm" len="sm"/>
              <a:tailEnd type="triangle" w="sm" len="sm"/>
            </a:ln>
          </p:spPr>
        </p:cxnSp>
        <p:cxnSp>
          <p:nvCxnSpPr>
            <p:cNvPr id="60" name="AutoShape 70"/>
            <p:cNvCxnSpPr>
              <a:cxnSpLocks noChangeShapeType="1"/>
            </p:cNvCxnSpPr>
            <p:nvPr/>
          </p:nvCxnSpPr>
          <p:spPr bwMode="auto">
            <a:xfrm flipV="1">
              <a:off x="6547382" y="3168496"/>
              <a:ext cx="713232" cy="713232"/>
            </a:xfrm>
            <a:prstGeom prst="straightConnector1">
              <a:avLst/>
            </a:prstGeom>
            <a:noFill/>
            <a:ln w="38100">
              <a:solidFill>
                <a:srgbClr val="CCC0D9"/>
              </a:solidFill>
              <a:round/>
              <a:headEnd type="triangle" w="sm" len="sm"/>
              <a:tailEnd type="triangle" w="sm" len="sm"/>
            </a:ln>
          </p:spPr>
        </p:cxnSp>
      </p:grpSp>
      <p:graphicFrame>
        <p:nvGraphicFramePr>
          <p:cNvPr id="61" name="Table 60"/>
          <p:cNvGraphicFramePr>
            <a:graphicFrameLocks noGrp="1"/>
          </p:cNvGraphicFramePr>
          <p:nvPr/>
        </p:nvGraphicFramePr>
        <p:xfrm>
          <a:off x="482579" y="3435429"/>
          <a:ext cx="8330004" cy="741680"/>
        </p:xfrm>
        <a:graphic>
          <a:graphicData uri="http://schemas.openxmlformats.org/drawingml/2006/table">
            <a:tbl>
              <a:tblPr firstRow="1" bandRow="1">
                <a:tableStyleId>{6E25E649-3F16-4E02-A733-19D2CDBF48F0}</a:tableStyleId>
              </a:tblPr>
              <a:tblGrid>
                <a:gridCol w="1388334"/>
                <a:gridCol w="1388334"/>
                <a:gridCol w="1388334"/>
                <a:gridCol w="1388334"/>
                <a:gridCol w="1388334"/>
                <a:gridCol w="1388334"/>
              </a:tblGrid>
              <a:tr h="370840">
                <a:tc>
                  <a:txBody>
                    <a:bodyPr/>
                    <a:lstStyle/>
                    <a:p>
                      <a:pPr algn="ctr"/>
                      <a:r>
                        <a:rPr lang="en-US" dirty="0" smtClean="0"/>
                        <a:t>g  = 2</a:t>
                      </a:r>
                      <a:endParaRPr lang="en-US" dirty="0"/>
                    </a:p>
                  </a:txBody>
                  <a:tcPr/>
                </a:tc>
                <a:tc>
                  <a:txBody>
                    <a:bodyPr/>
                    <a:lstStyle/>
                    <a:p>
                      <a:pPr algn="ctr"/>
                      <a:r>
                        <a:rPr lang="en-US" dirty="0" smtClean="0"/>
                        <a:t>g  = 3</a:t>
                      </a:r>
                      <a:endParaRPr lang="en-US" dirty="0"/>
                    </a:p>
                  </a:txBody>
                  <a:tcPr/>
                </a:tc>
                <a:tc>
                  <a:txBody>
                    <a:bodyPr/>
                    <a:lstStyle/>
                    <a:p>
                      <a:pPr algn="ctr"/>
                      <a:r>
                        <a:rPr lang="en-US" smtClean="0"/>
                        <a:t>g  = 3</a:t>
                      </a:r>
                      <a:endParaRPr lang="en-US" dirty="0"/>
                    </a:p>
                  </a:txBody>
                  <a:tcPr/>
                </a:tc>
                <a:tc>
                  <a:txBody>
                    <a:bodyPr/>
                    <a:lstStyle/>
                    <a:p>
                      <a:pPr algn="ctr"/>
                      <a:r>
                        <a:rPr lang="en-US" dirty="0" smtClean="0"/>
                        <a:t>g  = 4</a:t>
                      </a:r>
                      <a:endParaRPr lang="en-US" dirty="0"/>
                    </a:p>
                  </a:txBody>
                  <a:tcPr/>
                </a:tc>
                <a:tc>
                  <a:txBody>
                    <a:bodyPr/>
                    <a:lstStyle/>
                    <a:p>
                      <a:pPr algn="ctr"/>
                      <a:r>
                        <a:rPr lang="en-US" dirty="0" smtClean="0"/>
                        <a:t>g  = 3</a:t>
                      </a:r>
                      <a:endParaRPr lang="en-US" dirty="0"/>
                    </a:p>
                  </a:txBody>
                  <a:tcPr/>
                </a:tc>
                <a:tc>
                  <a:txBody>
                    <a:bodyPr/>
                    <a:lstStyle/>
                    <a:p>
                      <a:pPr algn="ctr"/>
                      <a:r>
                        <a:rPr lang="en-US" dirty="0" smtClean="0"/>
                        <a:t>g  = 3</a:t>
                      </a:r>
                      <a:endParaRPr lang="en-US" dirty="0"/>
                    </a:p>
                  </a:txBody>
                  <a:tcPr/>
                </a:tc>
              </a:tr>
              <a:tr h="370840">
                <a:tc>
                  <a:txBody>
                    <a:bodyPr/>
                    <a:lstStyle/>
                    <a:p>
                      <a:pPr algn="ctr"/>
                      <a:r>
                        <a:rPr lang="el-GR" dirty="0" smtClean="0"/>
                        <a:t>ρ</a:t>
                      </a:r>
                      <a:r>
                        <a:rPr lang="en-US" dirty="0" smtClean="0"/>
                        <a:t> = </a:t>
                      </a:r>
                      <a:r>
                        <a:rPr lang="en-US" dirty="0" smtClean="0">
                          <a:sym typeface="Symbol"/>
                        </a:rPr>
                        <a:t>29/30</a:t>
                      </a:r>
                      <a:endParaRPr lang="en-US" dirty="0"/>
                    </a:p>
                  </a:txBody>
                  <a:tcPr/>
                </a:tc>
                <a:tc>
                  <a:txBody>
                    <a:bodyPr/>
                    <a:lstStyle/>
                    <a:p>
                      <a:pPr algn="ctr"/>
                      <a:r>
                        <a:rPr lang="el-GR" dirty="0" smtClean="0"/>
                        <a:t>ρ</a:t>
                      </a:r>
                      <a:r>
                        <a:rPr lang="en-US" dirty="0" smtClean="0"/>
                        <a:t> = 58/59</a:t>
                      </a:r>
                      <a:endParaRPr lang="en-US" dirty="0"/>
                    </a:p>
                  </a:txBody>
                  <a:tcPr/>
                </a:tc>
                <a:tc>
                  <a:txBody>
                    <a:bodyPr/>
                    <a:lstStyle/>
                    <a:p>
                      <a:pPr algn="ctr"/>
                      <a:r>
                        <a:rPr lang="el-GR" dirty="0" smtClean="0"/>
                        <a:t>ρ</a:t>
                      </a:r>
                      <a:r>
                        <a:rPr lang="en-US" dirty="0" smtClean="0"/>
                        <a:t> =38/39</a:t>
                      </a:r>
                      <a:endParaRPr lang="en-US" dirty="0"/>
                    </a:p>
                  </a:txBody>
                  <a:tcPr/>
                </a:tc>
                <a:tc>
                  <a:txBody>
                    <a:bodyPr/>
                    <a:lstStyle/>
                    <a:p>
                      <a:pPr algn="ctr"/>
                      <a:r>
                        <a:rPr lang="el-GR" dirty="0" smtClean="0"/>
                        <a:t>ρ</a:t>
                      </a:r>
                      <a:r>
                        <a:rPr lang="en-US" dirty="0" smtClean="0"/>
                        <a:t> = 58/59</a:t>
                      </a:r>
                      <a:endParaRPr lang="en-US" dirty="0"/>
                    </a:p>
                  </a:txBody>
                  <a:tcPr/>
                </a:tc>
                <a:tc>
                  <a:txBody>
                    <a:bodyPr/>
                    <a:lstStyle/>
                    <a:p>
                      <a:pPr algn="ctr"/>
                      <a:r>
                        <a:rPr lang="el-GR" dirty="0" smtClean="0"/>
                        <a:t>ρ</a:t>
                      </a:r>
                      <a:r>
                        <a:rPr lang="en-US" dirty="0" smtClean="0"/>
                        <a:t> = 58/59</a:t>
                      </a:r>
                      <a:endParaRPr lang="en-US" dirty="0"/>
                    </a:p>
                  </a:txBody>
                  <a:tcPr/>
                </a:tc>
                <a:tc>
                  <a:txBody>
                    <a:bodyPr/>
                    <a:lstStyle/>
                    <a:p>
                      <a:pPr algn="ctr"/>
                      <a:r>
                        <a:rPr lang="el-GR" dirty="0" smtClean="0"/>
                        <a:t>ρ</a:t>
                      </a:r>
                      <a:r>
                        <a:rPr lang="en-US" dirty="0" smtClean="0"/>
                        <a:t> = 48/49</a:t>
                      </a:r>
                      <a:endParaRPr lang="en-US" dirty="0"/>
                    </a:p>
                  </a:txBody>
                  <a:tcPr/>
                </a:tc>
              </a:tr>
            </a:tbl>
          </a:graphicData>
        </a:graphic>
      </p:graphicFrame>
      <p:grpSp>
        <p:nvGrpSpPr>
          <p:cNvPr id="76" name="Group 75"/>
          <p:cNvGrpSpPr/>
          <p:nvPr/>
        </p:nvGrpSpPr>
        <p:grpSpPr>
          <a:xfrm>
            <a:off x="7553320" y="2168380"/>
            <a:ext cx="1055140" cy="1076753"/>
            <a:chOff x="7696200" y="2971800"/>
            <a:chExt cx="1055140" cy="1076753"/>
          </a:xfrm>
        </p:grpSpPr>
        <p:sp>
          <p:nvSpPr>
            <p:cNvPr id="2051" name="Oval 3"/>
            <p:cNvSpPr>
              <a:spLocks noChangeArrowheads="1"/>
            </p:cNvSpPr>
            <p:nvPr/>
          </p:nvSpPr>
          <p:spPr bwMode="auto">
            <a:xfrm>
              <a:off x="7696200" y="2971800"/>
              <a:ext cx="182880" cy="183092"/>
            </a:xfrm>
            <a:prstGeom prst="ellipse">
              <a:avLst/>
            </a:prstGeom>
            <a:solidFill>
              <a:srgbClr val="00B0F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US"/>
            </a:p>
          </p:txBody>
        </p:sp>
        <p:sp>
          <p:nvSpPr>
            <p:cNvPr id="2052" name="Oval 4"/>
            <p:cNvSpPr>
              <a:spLocks noChangeArrowheads="1"/>
            </p:cNvSpPr>
            <p:nvPr/>
          </p:nvSpPr>
          <p:spPr bwMode="auto">
            <a:xfrm>
              <a:off x="8568460" y="2984442"/>
              <a:ext cx="182880" cy="183092"/>
            </a:xfrm>
            <a:prstGeom prst="ellipse">
              <a:avLst/>
            </a:prstGeom>
            <a:solidFill>
              <a:srgbClr val="FF00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US"/>
            </a:p>
          </p:txBody>
        </p:sp>
        <p:sp>
          <p:nvSpPr>
            <p:cNvPr id="2053" name="Oval 5"/>
            <p:cNvSpPr>
              <a:spLocks noChangeArrowheads="1"/>
            </p:cNvSpPr>
            <p:nvPr/>
          </p:nvSpPr>
          <p:spPr bwMode="auto">
            <a:xfrm>
              <a:off x="7696200" y="3857033"/>
              <a:ext cx="182880" cy="183092"/>
            </a:xfrm>
            <a:prstGeom prst="ellipse">
              <a:avLst/>
            </a:prstGeom>
            <a:solidFill>
              <a:srgbClr val="FFC0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US"/>
            </a:p>
          </p:txBody>
        </p:sp>
        <p:sp>
          <p:nvSpPr>
            <p:cNvPr id="2054" name="Oval 6"/>
            <p:cNvSpPr>
              <a:spLocks noChangeArrowheads="1"/>
            </p:cNvSpPr>
            <p:nvPr/>
          </p:nvSpPr>
          <p:spPr bwMode="auto">
            <a:xfrm>
              <a:off x="8567826" y="3865461"/>
              <a:ext cx="182880" cy="183092"/>
            </a:xfrm>
            <a:prstGeom prst="ellipse">
              <a:avLst/>
            </a:prstGeom>
            <a:solidFill>
              <a:srgbClr val="00FF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US"/>
            </a:p>
          </p:txBody>
        </p:sp>
        <p:cxnSp>
          <p:nvCxnSpPr>
            <p:cNvPr id="2055" name="AutoShape 7"/>
            <p:cNvCxnSpPr>
              <a:cxnSpLocks noChangeShapeType="1"/>
            </p:cNvCxnSpPr>
            <p:nvPr/>
          </p:nvCxnSpPr>
          <p:spPr bwMode="auto">
            <a:xfrm>
              <a:off x="7899516" y="3067560"/>
              <a:ext cx="640080" cy="636"/>
            </a:xfrm>
            <a:prstGeom prst="straightConnector1">
              <a:avLst/>
            </a:prstGeom>
            <a:noFill/>
            <a:ln w="38100">
              <a:solidFill>
                <a:srgbClr val="CCC0D9"/>
              </a:solidFill>
              <a:round/>
              <a:headEnd type="triangle" w="sm" len="sm"/>
              <a:tailEnd type="triangle" w="sm" len="sm"/>
            </a:ln>
          </p:spPr>
        </p:cxnSp>
        <p:cxnSp>
          <p:nvCxnSpPr>
            <p:cNvPr id="2056" name="AutoShape 8"/>
            <p:cNvCxnSpPr>
              <a:cxnSpLocks noChangeShapeType="1"/>
            </p:cNvCxnSpPr>
            <p:nvPr/>
          </p:nvCxnSpPr>
          <p:spPr bwMode="auto">
            <a:xfrm>
              <a:off x="8655052" y="3192237"/>
              <a:ext cx="635" cy="640080"/>
            </a:xfrm>
            <a:prstGeom prst="straightConnector1">
              <a:avLst/>
            </a:prstGeom>
            <a:noFill/>
            <a:ln w="38100">
              <a:solidFill>
                <a:srgbClr val="CCC0D9"/>
              </a:solidFill>
              <a:round/>
              <a:headEnd type="triangle" w="sm" len="sm"/>
              <a:tailEnd type="triangle" w="sm" len="sm"/>
            </a:ln>
          </p:spPr>
        </p:cxnSp>
        <p:cxnSp>
          <p:nvCxnSpPr>
            <p:cNvPr id="2057" name="AutoShape 9"/>
            <p:cNvCxnSpPr>
              <a:cxnSpLocks noChangeShapeType="1"/>
            </p:cNvCxnSpPr>
            <p:nvPr/>
          </p:nvCxnSpPr>
          <p:spPr bwMode="auto">
            <a:xfrm>
              <a:off x="7783426" y="3179595"/>
              <a:ext cx="635" cy="640080"/>
            </a:xfrm>
            <a:prstGeom prst="straightConnector1">
              <a:avLst/>
            </a:prstGeom>
            <a:noFill/>
            <a:ln w="38100">
              <a:solidFill>
                <a:srgbClr val="CCC0D9"/>
              </a:solidFill>
              <a:round/>
              <a:headEnd type="triangle" w="sm" len="sm"/>
              <a:tailEnd type="triangle" w="sm" len="sm"/>
            </a:ln>
          </p:spPr>
        </p:cxnSp>
        <p:cxnSp>
          <p:nvCxnSpPr>
            <p:cNvPr id="2058" name="AutoShape 10"/>
            <p:cNvCxnSpPr>
              <a:cxnSpLocks noChangeShapeType="1"/>
            </p:cNvCxnSpPr>
            <p:nvPr/>
          </p:nvCxnSpPr>
          <p:spPr bwMode="auto">
            <a:xfrm flipV="1">
              <a:off x="7865804" y="3145646"/>
              <a:ext cx="713232" cy="713232"/>
            </a:xfrm>
            <a:prstGeom prst="straightConnector1">
              <a:avLst/>
            </a:prstGeom>
            <a:noFill/>
            <a:ln w="38100">
              <a:solidFill>
                <a:srgbClr val="CCC0D9"/>
              </a:solidFill>
              <a:round/>
              <a:headEnd type="triangle" w="sm" len="sm"/>
              <a:tailEnd type="triangle" w="sm" len="sm"/>
            </a:ln>
          </p:spPr>
        </p:cxnSp>
        <p:cxnSp>
          <p:nvCxnSpPr>
            <p:cNvPr id="2059" name="AutoShape 11"/>
            <p:cNvCxnSpPr>
              <a:cxnSpLocks noChangeShapeType="1"/>
            </p:cNvCxnSpPr>
            <p:nvPr/>
          </p:nvCxnSpPr>
          <p:spPr bwMode="auto">
            <a:xfrm>
              <a:off x="7861590" y="3150441"/>
              <a:ext cx="713232" cy="713232"/>
            </a:xfrm>
            <a:prstGeom prst="straightConnector1">
              <a:avLst/>
            </a:prstGeom>
            <a:noFill/>
            <a:ln w="38100">
              <a:solidFill>
                <a:srgbClr val="CCC0D9"/>
              </a:solidFill>
              <a:round/>
              <a:headEnd type="triangle" w="sm" len="sm"/>
              <a:tailEnd type="triangle" w="sm" len="sm"/>
            </a:ln>
          </p:spPr>
        </p:cxnSp>
      </p:grpSp>
      <p:sp>
        <p:nvSpPr>
          <p:cNvPr id="74" name="Rounded Rectangle 73"/>
          <p:cNvSpPr/>
          <p:nvPr/>
        </p:nvSpPr>
        <p:spPr>
          <a:xfrm>
            <a:off x="4702578" y="2046230"/>
            <a:ext cx="1295400" cy="2209800"/>
          </a:xfrm>
          <a:prstGeom prst="roundRect">
            <a:avLst/>
          </a:prstGeom>
          <a:gradFill>
            <a:gsLst>
              <a:gs pos="0">
                <a:schemeClr val="accent1">
                  <a:tint val="90000"/>
                  <a:satMod val="125000"/>
                  <a:alpha val="10000"/>
                </a:schemeClr>
              </a:gs>
              <a:gs pos="100000">
                <a:schemeClr val="accent1">
                  <a:shade val="80000"/>
                  <a:satMod val="115000"/>
                  <a:alpha val="40000"/>
                </a:schemeClr>
              </a:gs>
            </a:gsLs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p:cNvGrpSpPr/>
          <p:nvPr/>
        </p:nvGrpSpPr>
        <p:grpSpPr>
          <a:xfrm>
            <a:off x="3414004" y="2161745"/>
            <a:ext cx="1071256" cy="1070951"/>
            <a:chOff x="3442382" y="3029297"/>
            <a:chExt cx="1071256" cy="1070951"/>
          </a:xfrm>
        </p:grpSpPr>
        <p:sp>
          <p:nvSpPr>
            <p:cNvPr id="36" name="Oval 46"/>
            <p:cNvSpPr>
              <a:spLocks noChangeArrowheads="1"/>
            </p:cNvSpPr>
            <p:nvPr/>
          </p:nvSpPr>
          <p:spPr bwMode="auto">
            <a:xfrm>
              <a:off x="3446596" y="3029297"/>
              <a:ext cx="182880" cy="182739"/>
            </a:xfrm>
            <a:prstGeom prst="ellipse">
              <a:avLst/>
            </a:prstGeom>
            <a:solidFill>
              <a:srgbClr val="00B0F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US"/>
            </a:p>
          </p:txBody>
        </p:sp>
        <p:sp>
          <p:nvSpPr>
            <p:cNvPr id="37" name="Oval 47"/>
            <p:cNvSpPr>
              <a:spLocks noChangeArrowheads="1"/>
            </p:cNvSpPr>
            <p:nvPr/>
          </p:nvSpPr>
          <p:spPr bwMode="auto">
            <a:xfrm>
              <a:off x="4330758" y="3029297"/>
              <a:ext cx="182880" cy="182739"/>
            </a:xfrm>
            <a:prstGeom prst="ellipse">
              <a:avLst/>
            </a:prstGeom>
            <a:solidFill>
              <a:srgbClr val="FF00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US"/>
            </a:p>
          </p:txBody>
        </p:sp>
        <p:sp>
          <p:nvSpPr>
            <p:cNvPr id="38" name="Oval 48"/>
            <p:cNvSpPr>
              <a:spLocks noChangeArrowheads="1"/>
            </p:cNvSpPr>
            <p:nvPr/>
          </p:nvSpPr>
          <p:spPr bwMode="auto">
            <a:xfrm>
              <a:off x="3442382" y="3909081"/>
              <a:ext cx="182880" cy="182739"/>
            </a:xfrm>
            <a:prstGeom prst="ellipse">
              <a:avLst/>
            </a:prstGeom>
            <a:solidFill>
              <a:srgbClr val="FFC0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US"/>
            </a:p>
          </p:txBody>
        </p:sp>
        <p:sp>
          <p:nvSpPr>
            <p:cNvPr id="39" name="Oval 49"/>
            <p:cNvSpPr>
              <a:spLocks noChangeArrowheads="1"/>
            </p:cNvSpPr>
            <p:nvPr/>
          </p:nvSpPr>
          <p:spPr bwMode="auto">
            <a:xfrm>
              <a:off x="4330758" y="3917509"/>
              <a:ext cx="182880" cy="182739"/>
            </a:xfrm>
            <a:prstGeom prst="ellipse">
              <a:avLst/>
            </a:prstGeom>
            <a:solidFill>
              <a:srgbClr val="00FF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US"/>
            </a:p>
          </p:txBody>
        </p:sp>
        <p:cxnSp>
          <p:nvCxnSpPr>
            <p:cNvPr id="40" name="AutoShape 50"/>
            <p:cNvCxnSpPr>
              <a:cxnSpLocks noChangeShapeType="1"/>
            </p:cNvCxnSpPr>
            <p:nvPr/>
          </p:nvCxnSpPr>
          <p:spPr bwMode="auto">
            <a:xfrm>
              <a:off x="3657600" y="3116452"/>
              <a:ext cx="640080" cy="635"/>
            </a:xfrm>
            <a:prstGeom prst="straightConnector1">
              <a:avLst/>
            </a:prstGeom>
            <a:noFill/>
            <a:ln w="38100">
              <a:solidFill>
                <a:srgbClr val="CCC0D9"/>
              </a:solidFill>
              <a:round/>
              <a:headEnd type="triangle" w="sm" len="sm"/>
              <a:tailEnd type="triangle" w="sm" len="sm"/>
            </a:ln>
          </p:spPr>
        </p:cxnSp>
        <p:cxnSp>
          <p:nvCxnSpPr>
            <p:cNvPr id="41" name="AutoShape 51"/>
            <p:cNvCxnSpPr>
              <a:cxnSpLocks noChangeShapeType="1"/>
            </p:cNvCxnSpPr>
            <p:nvPr/>
          </p:nvCxnSpPr>
          <p:spPr bwMode="auto">
            <a:xfrm>
              <a:off x="3657600" y="4008879"/>
              <a:ext cx="640080" cy="635"/>
            </a:xfrm>
            <a:prstGeom prst="straightConnector1">
              <a:avLst/>
            </a:prstGeom>
            <a:noFill/>
            <a:ln w="38100">
              <a:solidFill>
                <a:srgbClr val="CCC0D9"/>
              </a:solidFill>
              <a:round/>
              <a:headEnd type="triangle" w="sm" len="sm"/>
              <a:tailEnd type="triangle" w="sm" len="sm"/>
            </a:ln>
          </p:spPr>
        </p:cxnSp>
        <p:cxnSp>
          <p:nvCxnSpPr>
            <p:cNvPr id="42" name="AutoShape 52"/>
            <p:cNvCxnSpPr>
              <a:cxnSpLocks noChangeShapeType="1"/>
            </p:cNvCxnSpPr>
            <p:nvPr/>
          </p:nvCxnSpPr>
          <p:spPr bwMode="auto">
            <a:xfrm>
              <a:off x="4418965" y="3249293"/>
              <a:ext cx="635" cy="640080"/>
            </a:xfrm>
            <a:prstGeom prst="straightConnector1">
              <a:avLst/>
            </a:prstGeom>
            <a:noFill/>
            <a:ln w="38100">
              <a:solidFill>
                <a:srgbClr val="CCC0D9"/>
              </a:solidFill>
              <a:round/>
              <a:headEnd type="triangle" w="sm" len="sm"/>
              <a:tailEnd type="triangle" w="sm" len="sm"/>
            </a:ln>
          </p:spPr>
        </p:cxnSp>
        <p:cxnSp>
          <p:nvCxnSpPr>
            <p:cNvPr id="69" name="AutoShape 52"/>
            <p:cNvCxnSpPr>
              <a:cxnSpLocks noChangeShapeType="1"/>
            </p:cNvCxnSpPr>
            <p:nvPr/>
          </p:nvCxnSpPr>
          <p:spPr bwMode="auto">
            <a:xfrm>
              <a:off x="3530507" y="3237347"/>
              <a:ext cx="635" cy="640080"/>
            </a:xfrm>
            <a:prstGeom prst="straightConnector1">
              <a:avLst/>
            </a:prstGeom>
            <a:noFill/>
            <a:ln w="38100">
              <a:solidFill>
                <a:srgbClr val="CCC0D9"/>
              </a:solidFill>
              <a:round/>
              <a:headEnd type="triangle" w="sm" len="sm"/>
              <a:tailEnd type="triangle" w="sm" len="sm"/>
            </a:ln>
          </p:spPr>
        </p:cxnSp>
      </p:grpSp>
      <p:sp>
        <p:nvSpPr>
          <p:cNvPr id="62" name="Rounded Rectangle 61"/>
          <p:cNvSpPr/>
          <p:nvPr/>
        </p:nvSpPr>
        <p:spPr>
          <a:xfrm>
            <a:off x="532478" y="2044255"/>
            <a:ext cx="1295400" cy="2209800"/>
          </a:xfrm>
          <a:prstGeom prst="roundRect">
            <a:avLst/>
          </a:prstGeom>
          <a:gradFill>
            <a:gsLst>
              <a:gs pos="0">
                <a:schemeClr val="accent1">
                  <a:tint val="90000"/>
                  <a:satMod val="125000"/>
                  <a:alpha val="10000"/>
                </a:schemeClr>
              </a:gs>
              <a:gs pos="100000">
                <a:schemeClr val="accent1">
                  <a:shade val="80000"/>
                  <a:satMod val="115000"/>
                  <a:alpha val="40000"/>
                </a:schemeClr>
              </a:gs>
            </a:gsLs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2313539" y="1733502"/>
            <a:ext cx="4384713" cy="991518"/>
          </a:xfrm>
          <a:prstGeom prst="roundRect">
            <a:avLst>
              <a:gd name="adj" fmla="val 11111"/>
            </a:avLst>
          </a:prstGeom>
          <a:gradFill>
            <a:gsLst>
              <a:gs pos="0">
                <a:schemeClr val="accent3">
                  <a:lumMod val="20000"/>
                  <a:lumOff val="80000"/>
                </a:schemeClr>
              </a:gs>
              <a:gs pos="100000">
                <a:schemeClr val="tx2">
                  <a:lumMod val="75000"/>
                </a:schemeClr>
              </a:gs>
            </a:gsLst>
          </a:gradFill>
          <a:ln w="25400">
            <a:solidFill>
              <a:schemeClr val="accent6">
                <a:lumMod val="75000"/>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63301" y="274638"/>
            <a:ext cx="7498080" cy="1143000"/>
          </a:xfrm>
        </p:spPr>
        <p:txBody>
          <a:bodyPr/>
          <a:lstStyle/>
          <a:p>
            <a:r>
              <a:rPr lang="en-US" dirty="0" smtClean="0"/>
              <a:t>Line Topology</a:t>
            </a:r>
            <a:endParaRPr lang="en-US" dirty="0"/>
          </a:p>
        </p:txBody>
      </p:sp>
      <p:sp>
        <p:nvSpPr>
          <p:cNvPr id="5" name="Content Placeholder 4"/>
          <p:cNvSpPr>
            <a:spLocks noGrp="1"/>
          </p:cNvSpPr>
          <p:nvPr>
            <p:ph idx="1"/>
          </p:nvPr>
        </p:nvSpPr>
        <p:spPr>
          <a:xfrm>
            <a:off x="531829" y="3124645"/>
            <a:ext cx="8189307" cy="1554035"/>
          </a:xfrm>
        </p:spPr>
        <p:txBody>
          <a:bodyPr/>
          <a:lstStyle/>
          <a:p>
            <a:pPr marL="0" indent="457200" algn="just"/>
            <a:r>
              <a:rPr lang="en-US" dirty="0" smtClean="0"/>
              <a:t>We claim that for a line network of size N, the guard time g should be at least N. We consider only networks with perfect clocks, in which clock drift is zero.</a:t>
            </a:r>
            <a:endParaRPr lang="en-US" dirty="0"/>
          </a:p>
        </p:txBody>
      </p:sp>
      <p:sp>
        <p:nvSpPr>
          <p:cNvPr id="11" name="Slide Number Placeholder 10"/>
          <p:cNvSpPr>
            <a:spLocks noGrp="1"/>
          </p:cNvSpPr>
          <p:nvPr>
            <p:ph type="sldNum" sz="quarter" idx="12"/>
          </p:nvPr>
        </p:nvSpPr>
        <p:spPr/>
        <p:txBody>
          <a:bodyPr/>
          <a:lstStyle/>
          <a:p>
            <a:fld id="{96652B35-718D-4E28-AFEB-B694A3B357E8}" type="slidenum">
              <a:rPr kumimoji="0" lang="en-US" smtClean="0"/>
              <a:pPr/>
              <a:t>15</a:t>
            </a:fld>
            <a:endParaRPr kumimoji="0" lang="en-US"/>
          </a:p>
        </p:txBody>
      </p:sp>
      <p:cxnSp>
        <p:nvCxnSpPr>
          <p:cNvPr id="34" name="Straight Connector 33"/>
          <p:cNvCxnSpPr/>
          <p:nvPr/>
        </p:nvCxnSpPr>
        <p:spPr>
          <a:xfrm flipV="1">
            <a:off x="2748222" y="2225687"/>
            <a:ext cx="3531996" cy="5025"/>
          </a:xfrm>
          <a:prstGeom prst="line">
            <a:avLst/>
          </a:prstGeom>
          <a:ln w="12700">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2648067" y="2142287"/>
            <a:ext cx="185560" cy="182880"/>
          </a:xfrm>
          <a:prstGeom prst="ellipse">
            <a:avLst/>
          </a:prstGeom>
          <a:solidFill>
            <a:srgbClr val="008080"/>
          </a:solidFill>
          <a:ln>
            <a:solidFill>
              <a:srgbClr val="008080">
                <a:alpha val="89804"/>
              </a:srgb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152159" y="2142287"/>
            <a:ext cx="185560" cy="182880"/>
          </a:xfrm>
          <a:prstGeom prst="ellipse">
            <a:avLst/>
          </a:prstGeom>
          <a:solidFill>
            <a:srgbClr val="008080"/>
          </a:solidFill>
          <a:ln>
            <a:solidFill>
              <a:srgbClr val="008080">
                <a:alpha val="89804"/>
              </a:srgb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661276" y="2142287"/>
            <a:ext cx="185560" cy="182880"/>
          </a:xfrm>
          <a:prstGeom prst="ellipse">
            <a:avLst/>
          </a:prstGeom>
          <a:solidFill>
            <a:srgbClr val="008080"/>
          </a:solidFill>
          <a:ln>
            <a:solidFill>
              <a:srgbClr val="008080">
                <a:alpha val="89804"/>
              </a:srgb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165369" y="2142287"/>
            <a:ext cx="185560" cy="182880"/>
          </a:xfrm>
          <a:prstGeom prst="ellipse">
            <a:avLst/>
          </a:prstGeom>
          <a:solidFill>
            <a:srgbClr val="008080"/>
          </a:solidFill>
          <a:ln>
            <a:solidFill>
              <a:srgbClr val="008080">
                <a:alpha val="89804"/>
              </a:srgb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674486" y="2142287"/>
            <a:ext cx="185560" cy="182880"/>
          </a:xfrm>
          <a:prstGeom prst="ellipse">
            <a:avLst/>
          </a:prstGeom>
          <a:solidFill>
            <a:srgbClr val="008080"/>
          </a:solidFill>
          <a:ln>
            <a:solidFill>
              <a:srgbClr val="008080">
                <a:alpha val="89804"/>
              </a:srgb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173554" y="2142287"/>
            <a:ext cx="185560" cy="182880"/>
          </a:xfrm>
          <a:prstGeom prst="ellipse">
            <a:avLst/>
          </a:prstGeom>
          <a:solidFill>
            <a:srgbClr val="008080"/>
          </a:solidFill>
          <a:ln>
            <a:solidFill>
              <a:srgbClr val="008080">
                <a:alpha val="89804"/>
              </a:srgb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687694" y="2142287"/>
            <a:ext cx="185560" cy="182880"/>
          </a:xfrm>
          <a:prstGeom prst="ellipse">
            <a:avLst/>
          </a:prstGeom>
          <a:solidFill>
            <a:srgbClr val="008080"/>
          </a:solidFill>
          <a:ln>
            <a:solidFill>
              <a:srgbClr val="008080">
                <a:alpha val="89804"/>
              </a:srgb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191786" y="2142287"/>
            <a:ext cx="185560" cy="182880"/>
          </a:xfrm>
          <a:prstGeom prst="ellipse">
            <a:avLst/>
          </a:prstGeom>
          <a:solidFill>
            <a:srgbClr val="008080"/>
          </a:solidFill>
          <a:ln>
            <a:solidFill>
              <a:srgbClr val="008080">
                <a:alpha val="89804"/>
              </a:srgb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764732" y="1233888"/>
            <a:ext cx="7690489" cy="5321147"/>
          </a:xfrm>
          <a:prstGeom prst="roundRect">
            <a:avLst>
              <a:gd name="adj" fmla="val 2370"/>
            </a:avLst>
          </a:prstGeom>
          <a:solidFill>
            <a:schemeClr val="tx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Title 3"/>
          <p:cNvSpPr>
            <a:spLocks noGrp="1"/>
          </p:cNvSpPr>
          <p:nvPr>
            <p:ph type="title"/>
          </p:nvPr>
        </p:nvSpPr>
        <p:spPr>
          <a:xfrm>
            <a:off x="655320" y="274638"/>
            <a:ext cx="7498080" cy="1143000"/>
          </a:xfrm>
        </p:spPr>
        <p:txBody>
          <a:bodyPr/>
          <a:lstStyle/>
          <a:p>
            <a:r>
              <a:rPr lang="en-US" dirty="0" smtClean="0"/>
              <a:t>An Error Scenario</a:t>
            </a:r>
            <a:endParaRPr lang="en-US" dirty="0"/>
          </a:p>
        </p:txBody>
      </p:sp>
      <p:sp>
        <p:nvSpPr>
          <p:cNvPr id="11" name="Slide Number Placeholder 10"/>
          <p:cNvSpPr>
            <a:spLocks noGrp="1"/>
          </p:cNvSpPr>
          <p:nvPr>
            <p:ph type="sldNum" sz="quarter" idx="12"/>
          </p:nvPr>
        </p:nvSpPr>
        <p:spPr/>
        <p:txBody>
          <a:bodyPr/>
          <a:lstStyle/>
          <a:p>
            <a:fld id="{96652B35-718D-4E28-AFEB-B694A3B357E8}" type="slidenum">
              <a:rPr kumimoji="0" lang="en-US" smtClean="0"/>
              <a:pPr/>
              <a:t>16</a:t>
            </a:fld>
            <a:endParaRPr kumimoji="0" lang="en-US"/>
          </a:p>
        </p:txBody>
      </p:sp>
      <p:pic>
        <p:nvPicPr>
          <p:cNvPr id="13" name="Picture 12" descr="Nmod3eq0.JPG"/>
          <p:cNvPicPr>
            <a:picLocks noChangeAspect="1"/>
          </p:cNvPicPr>
          <p:nvPr/>
        </p:nvPicPr>
        <p:blipFill>
          <a:blip r:embed="rId3"/>
          <a:stretch>
            <a:fillRect/>
          </a:stretch>
        </p:blipFill>
        <p:spPr>
          <a:xfrm>
            <a:off x="950389" y="1314521"/>
            <a:ext cx="3571875" cy="5221613"/>
          </a:xfrm>
          <a:prstGeom prst="rect">
            <a:avLst/>
          </a:prstGeom>
        </p:spPr>
      </p:pic>
      <p:pic>
        <p:nvPicPr>
          <p:cNvPr id="16" name="Picture 15" descr="guide.JPG"/>
          <p:cNvPicPr>
            <a:picLocks noChangeAspect="1"/>
          </p:cNvPicPr>
          <p:nvPr/>
        </p:nvPicPr>
        <p:blipFill>
          <a:blip r:embed="rId4" cstate="print"/>
          <a:stretch>
            <a:fillRect/>
          </a:stretch>
        </p:blipFill>
        <p:spPr>
          <a:xfrm>
            <a:off x="6393931" y="5157835"/>
            <a:ext cx="1445653" cy="1177221"/>
          </a:xfrm>
          <a:prstGeom prst="rect">
            <a:avLst/>
          </a:prstGeom>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74638"/>
            <a:ext cx="7498080" cy="1143000"/>
          </a:xfrm>
        </p:spPr>
        <p:txBody>
          <a:bodyPr/>
          <a:lstStyle/>
          <a:p>
            <a:r>
              <a:rPr lang="en-US" dirty="0" smtClean="0"/>
              <a:t>Conclusion</a:t>
            </a:r>
            <a:endParaRPr lang="en-US" dirty="0"/>
          </a:p>
        </p:txBody>
      </p:sp>
      <p:sp>
        <p:nvSpPr>
          <p:cNvPr id="5" name="Content Placeholder 4"/>
          <p:cNvSpPr>
            <a:spLocks noGrp="1"/>
          </p:cNvSpPr>
          <p:nvPr>
            <p:ph idx="1"/>
          </p:nvPr>
        </p:nvSpPr>
        <p:spPr>
          <a:xfrm>
            <a:off x="548639" y="1734671"/>
            <a:ext cx="8179725" cy="4644095"/>
          </a:xfrm>
        </p:spPr>
        <p:txBody>
          <a:bodyPr>
            <a:normAutofit fontScale="92500" lnSpcReduction="10000"/>
          </a:bodyPr>
          <a:lstStyle/>
          <a:p>
            <a:pPr marL="457200" indent="-457200">
              <a:lnSpc>
                <a:spcPct val="90000"/>
              </a:lnSpc>
            </a:pPr>
            <a:r>
              <a:rPr lang="en-US" sz="2800" dirty="0" smtClean="0"/>
              <a:t>We proved the correctness of model of Chess algorithm under some assumptions; however, the current implementation has flaws. </a:t>
            </a:r>
          </a:p>
          <a:p>
            <a:pPr marL="457200" indent="-457200">
              <a:lnSpc>
                <a:spcPct val="90000"/>
              </a:lnSpc>
            </a:pPr>
            <a:r>
              <a:rPr lang="en-US" sz="2800" dirty="0" smtClean="0"/>
              <a:t>Model checking helped us to find the </a:t>
            </a:r>
            <a:r>
              <a:rPr lang="en-US" sz="2800" dirty="0" smtClean="0"/>
              <a:t>error scenarios and parameter </a:t>
            </a:r>
            <a:r>
              <a:rPr lang="en-US" sz="2800" dirty="0" smtClean="0"/>
              <a:t>constraints for our model. </a:t>
            </a:r>
          </a:p>
          <a:p>
            <a:pPr marL="457200" indent="-457200">
              <a:lnSpc>
                <a:spcPct val="90000"/>
              </a:lnSpc>
            </a:pPr>
            <a:r>
              <a:rPr lang="en-US" sz="2800" dirty="0" smtClean="0"/>
              <a:t>Invariant proof is complicated. </a:t>
            </a:r>
          </a:p>
          <a:p>
            <a:pPr marL="685800" lvl="2" indent="-457200">
              <a:lnSpc>
                <a:spcPct val="90000"/>
              </a:lnSpc>
              <a:spcBef>
                <a:spcPts val="600"/>
              </a:spcBef>
              <a:buClr>
                <a:schemeClr val="accent1">
                  <a:lumMod val="60000"/>
                  <a:lumOff val="40000"/>
                </a:schemeClr>
              </a:buClr>
            </a:pPr>
            <a:r>
              <a:rPr lang="en-US" sz="2400" dirty="0" smtClean="0">
                <a:solidFill>
                  <a:schemeClr val="accent1">
                    <a:lumMod val="60000"/>
                    <a:lumOff val="40000"/>
                  </a:schemeClr>
                </a:solidFill>
              </a:rPr>
              <a:t>Using Isabelle/HOL ,we did not discover any mistakes in the hand proof. However, there was some places that needed some expansion (1 line of hand proof  can be equivalent to 100 lines in Isabelle). These places were the core places explaining some details of the protocol.</a:t>
            </a:r>
          </a:p>
          <a:p>
            <a:endParaRPr lang="en-US" sz="2800" dirty="0" smtClean="0">
              <a:latin typeface="Arial" pitchFamily="34" charset="0"/>
              <a:cs typeface="Arial" pitchFamily="34" charset="0"/>
            </a:endParaRPr>
          </a:p>
          <a:p>
            <a:pPr marL="457200" indent="-457200">
              <a:lnSpc>
                <a:spcPct val="90000"/>
              </a:lnSpc>
            </a:pPr>
            <a:endParaRPr lang="en-US" sz="2800" dirty="0" smtClean="0"/>
          </a:p>
        </p:txBody>
      </p:sp>
      <p:sp>
        <p:nvSpPr>
          <p:cNvPr id="11" name="Slide Number Placeholder 10"/>
          <p:cNvSpPr>
            <a:spLocks noGrp="1"/>
          </p:cNvSpPr>
          <p:nvPr>
            <p:ph type="sldNum" sz="quarter" idx="12"/>
          </p:nvPr>
        </p:nvSpPr>
        <p:spPr/>
        <p:txBody>
          <a:bodyPr/>
          <a:lstStyle/>
          <a:p>
            <a:fld id="{96652B35-718D-4E28-AFEB-B694A3B357E8}" type="slidenum">
              <a:rPr kumimoji="0" lang="en-US" smtClean="0"/>
              <a:pPr/>
              <a:t>17</a:t>
            </a:fld>
            <a:endParaRPr kumimoji="0" lang="en-US"/>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301" y="274638"/>
            <a:ext cx="7498080" cy="1143000"/>
          </a:xfrm>
        </p:spPr>
        <p:txBody>
          <a:bodyPr/>
          <a:lstStyle/>
          <a:p>
            <a:r>
              <a:rPr lang="en-US" dirty="0" smtClean="0"/>
              <a:t>Future Work</a:t>
            </a:r>
            <a:endParaRPr lang="en-US" dirty="0"/>
          </a:p>
        </p:txBody>
      </p:sp>
      <p:sp>
        <p:nvSpPr>
          <p:cNvPr id="3" name="Content Placeholder 2"/>
          <p:cNvSpPr>
            <a:spLocks noGrp="1"/>
          </p:cNvSpPr>
          <p:nvPr>
            <p:ph idx="1"/>
          </p:nvPr>
        </p:nvSpPr>
        <p:spPr>
          <a:xfrm>
            <a:off x="547070" y="1734671"/>
            <a:ext cx="8430676" cy="4235823"/>
          </a:xfrm>
        </p:spPr>
        <p:txBody>
          <a:bodyPr>
            <a:noAutofit/>
          </a:bodyPr>
          <a:lstStyle/>
          <a:p>
            <a:pPr marL="0" indent="457200" algn="justLow">
              <a:spcBef>
                <a:spcPts val="600"/>
              </a:spcBef>
            </a:pPr>
            <a:r>
              <a:rPr lang="en-US" sz="2400" dirty="0" smtClean="0"/>
              <a:t>Correcting/Improving the Protocol and Proving its correctness. </a:t>
            </a:r>
          </a:p>
          <a:p>
            <a:pPr marL="228156" indent="457200">
              <a:lnSpc>
                <a:spcPct val="80000"/>
              </a:lnSpc>
              <a:spcBef>
                <a:spcPts val="600"/>
              </a:spcBef>
              <a:buClr>
                <a:schemeClr val="accent2">
                  <a:lumMod val="60000"/>
                  <a:lumOff val="40000"/>
                </a:schemeClr>
              </a:buClr>
            </a:pPr>
            <a:r>
              <a:rPr lang="nl-NL" sz="2200" dirty="0" smtClean="0">
                <a:solidFill>
                  <a:schemeClr val="accent1">
                    <a:lumMod val="60000"/>
                    <a:lumOff val="40000"/>
                  </a:schemeClr>
                </a:solidFill>
              </a:rPr>
              <a:t>Adding a gain factor </a:t>
            </a:r>
          </a:p>
          <a:p>
            <a:pPr marL="228156" indent="457200">
              <a:lnSpc>
                <a:spcPct val="80000"/>
              </a:lnSpc>
              <a:spcBef>
                <a:spcPts val="600"/>
              </a:spcBef>
              <a:buClr>
                <a:schemeClr val="accent2">
                  <a:lumMod val="60000"/>
                  <a:lumOff val="40000"/>
                </a:schemeClr>
              </a:buClr>
            </a:pPr>
            <a:r>
              <a:rPr lang="nl-NL" sz="2200" dirty="0" smtClean="0">
                <a:solidFill>
                  <a:schemeClr val="accent1">
                    <a:lumMod val="60000"/>
                    <a:lumOff val="40000"/>
                  </a:schemeClr>
                </a:solidFill>
              </a:rPr>
              <a:t>Using Kalman filter (Assegei, 2008)</a:t>
            </a:r>
          </a:p>
          <a:p>
            <a:pPr marL="228156" indent="457200">
              <a:lnSpc>
                <a:spcPct val="80000"/>
              </a:lnSpc>
              <a:spcBef>
                <a:spcPts val="600"/>
              </a:spcBef>
              <a:buClr>
                <a:schemeClr val="accent2">
                  <a:lumMod val="60000"/>
                  <a:lumOff val="40000"/>
                </a:schemeClr>
              </a:buClr>
            </a:pPr>
            <a:r>
              <a:rPr lang="nl-NL" sz="2200" dirty="0" smtClean="0">
                <a:solidFill>
                  <a:schemeClr val="accent1">
                    <a:lumMod val="60000"/>
                    <a:lumOff val="40000"/>
                  </a:schemeClr>
                </a:solidFill>
              </a:rPr>
              <a:t>Using algorithm of Lenzen, Locher &amp; Wattenhofer (2008)</a:t>
            </a:r>
          </a:p>
          <a:p>
            <a:pPr marL="228156" indent="457200">
              <a:lnSpc>
                <a:spcPct val="80000"/>
              </a:lnSpc>
              <a:spcBef>
                <a:spcPts val="600"/>
              </a:spcBef>
              <a:buClr>
                <a:schemeClr val="accent2">
                  <a:lumMod val="60000"/>
                  <a:lumOff val="40000"/>
                </a:schemeClr>
              </a:buClr>
            </a:pPr>
            <a:r>
              <a:rPr lang="nl-NL" sz="2200" dirty="0" smtClean="0">
                <a:solidFill>
                  <a:schemeClr val="accent1">
                    <a:lumMod val="60000"/>
                    <a:lumOff val="40000"/>
                  </a:schemeClr>
                </a:solidFill>
              </a:rPr>
              <a:t>Adapting the algorithm of Pussente &amp; Barbosa (2009)</a:t>
            </a:r>
          </a:p>
          <a:p>
            <a:pPr lvl="1">
              <a:spcBef>
                <a:spcPts val="600"/>
              </a:spcBef>
              <a:spcAft>
                <a:spcPts val="1200"/>
              </a:spcAft>
              <a:buNone/>
            </a:pPr>
            <a:r>
              <a:rPr lang="en-US" sz="2400" dirty="0" smtClean="0"/>
              <a:t>(Usually, </a:t>
            </a:r>
            <a:r>
              <a:rPr lang="nl-NL" sz="2400" dirty="0" smtClean="0"/>
              <a:t>it is easy to adapt our Uppaal model.</a:t>
            </a:r>
            <a:r>
              <a:rPr lang="en-US" sz="2400" dirty="0" smtClean="0"/>
              <a:t>) </a:t>
            </a:r>
          </a:p>
          <a:p>
            <a:pPr marL="0" indent="457200" algn="justLow">
              <a:spcBef>
                <a:spcPts val="600"/>
              </a:spcBef>
            </a:pPr>
            <a:r>
              <a:rPr lang="en-US" sz="2400" dirty="0" smtClean="0"/>
              <a:t>Using Parametric Timed Automata (</a:t>
            </a:r>
            <a:r>
              <a:rPr lang="en-US" sz="2400" dirty="0" err="1" smtClean="0"/>
              <a:t>Hune</a:t>
            </a:r>
            <a:r>
              <a:rPr lang="en-US" sz="2400" dirty="0" smtClean="0"/>
              <a:t> et al, 2002)</a:t>
            </a:r>
          </a:p>
          <a:p>
            <a:pPr marL="0" indent="457200" algn="justLow">
              <a:spcBef>
                <a:spcPts val="600"/>
              </a:spcBef>
            </a:pPr>
            <a:r>
              <a:rPr lang="en-US" sz="2400" dirty="0" smtClean="0"/>
              <a:t>Using “Event Order Abstraction” (</a:t>
            </a:r>
            <a:r>
              <a:rPr lang="en-US" sz="2400" dirty="0" err="1" smtClean="0"/>
              <a:t>Umeno</a:t>
            </a:r>
            <a:r>
              <a:rPr lang="en-US" sz="2400" dirty="0" smtClean="0"/>
              <a:t>, 2008)</a:t>
            </a:r>
          </a:p>
          <a:p>
            <a:pPr marL="0" indent="457200" algn="justLow">
              <a:spcBef>
                <a:spcPts val="600"/>
              </a:spcBef>
            </a:pPr>
            <a:r>
              <a:rPr lang="en-US" sz="2400" dirty="0" smtClean="0"/>
              <a:t>There are many Probabilistic Challenges</a:t>
            </a:r>
          </a:p>
          <a:p>
            <a:endParaRPr lang="en-US" sz="1800" dirty="0"/>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18</a:t>
            </a:fld>
            <a:endParaRPr kumimoji="0"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381000" y="5562600"/>
            <a:ext cx="8382000" cy="685799"/>
          </a:xfrm>
          <a:prstGeom prst="rect">
            <a:avLst/>
          </a:prstGeom>
        </p:spPr>
        <p:txBody>
          <a:bodyPr vert="horz"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60000"/>
                    <a:lumOff val="40000"/>
                  </a:schemeClr>
                </a:solidFill>
                <a:effectLst/>
                <a:uLnTx/>
                <a:uFillTx/>
                <a:latin typeface="+mj-lt"/>
                <a:ea typeface="+mj-ea"/>
                <a:cs typeface="+mj-cs"/>
              </a:rPr>
              <a:t>Thank You</a:t>
            </a:r>
            <a:endParaRPr kumimoji="0" lang="en-US" sz="3200" b="1" i="0" u="none" strike="noStrike" kern="1200" cap="none" spc="0" normalizeH="0" baseline="0" noProof="0" dirty="0">
              <a:ln>
                <a:noFill/>
              </a:ln>
              <a:solidFill>
                <a:schemeClr val="accent2">
                  <a:lumMod val="60000"/>
                  <a:lumOff val="40000"/>
                </a:schemeClr>
              </a:solidFill>
              <a:effectLst/>
              <a:uLnTx/>
              <a:uFillTx/>
              <a:latin typeface="+mj-lt"/>
              <a:ea typeface="+mj-ea"/>
              <a:cs typeface="+mj-cs"/>
            </a:endParaRPr>
          </a:p>
        </p:txBody>
      </p:sp>
      <p:pic>
        <p:nvPicPr>
          <p:cNvPr id="29" name="Picture Placeholder 28" descr="question-mark666.jpg"/>
          <p:cNvPicPr>
            <a:picLocks noGrp="1" noChangeAspect="1"/>
          </p:cNvPicPr>
          <p:nvPr>
            <p:ph type="pic" sz="quarter" idx="13"/>
          </p:nvPr>
        </p:nvPicPr>
        <p:blipFill>
          <a:blip r:embed="rId3"/>
          <a:srcRect t="6723" b="6723"/>
          <a:stretch>
            <a:fillRect/>
          </a:stretch>
        </p:blipFill>
        <p:spPr>
          <a:xfrm>
            <a:off x="4572000" y="2819400"/>
            <a:ext cx="2395538" cy="2149475"/>
          </a:xfrm>
        </p:spPr>
      </p:pic>
      <p:pic>
        <p:nvPicPr>
          <p:cNvPr id="51" name="Picture Placeholder 50" descr="question-mark3.jpg"/>
          <p:cNvPicPr>
            <a:picLocks noGrp="1" noChangeAspect="1"/>
          </p:cNvPicPr>
          <p:nvPr>
            <p:ph type="pic" sz="quarter" idx="16"/>
          </p:nvPr>
        </p:nvPicPr>
        <p:blipFill>
          <a:blip r:embed="rId4"/>
          <a:srcRect t="6250" b="6250"/>
          <a:stretch>
            <a:fillRect/>
          </a:stretch>
        </p:blipFill>
        <p:spPr>
          <a:xfrm>
            <a:off x="2057400" y="2819400"/>
            <a:ext cx="2438400" cy="2133600"/>
          </a:xfrm>
        </p:spPr>
      </p:pic>
      <p:pic>
        <p:nvPicPr>
          <p:cNvPr id="57" name="Picture Placeholder 56" descr="question-mark5a.jpg"/>
          <p:cNvPicPr>
            <a:picLocks noGrp="1" noChangeAspect="1"/>
          </p:cNvPicPr>
          <p:nvPr>
            <p:ph type="pic" sz="quarter" idx="14"/>
          </p:nvPr>
        </p:nvPicPr>
        <p:blipFill>
          <a:blip r:embed="rId5"/>
          <a:srcRect l="7143" r="7143"/>
          <a:stretch>
            <a:fillRect/>
          </a:stretch>
        </p:blipFill>
        <p:spPr>
          <a:xfrm>
            <a:off x="4572000" y="609600"/>
            <a:ext cx="2438400" cy="2133600"/>
          </a:xfrm>
        </p:spPr>
      </p:pic>
      <p:pic>
        <p:nvPicPr>
          <p:cNvPr id="64" name="Picture Placeholder 63" descr="question-mark9.jpg"/>
          <p:cNvPicPr>
            <a:picLocks noGrp="1" noChangeAspect="1"/>
          </p:cNvPicPr>
          <p:nvPr>
            <p:ph type="pic" sz="quarter" idx="15"/>
          </p:nvPr>
        </p:nvPicPr>
        <p:blipFill>
          <a:blip r:embed="rId6"/>
          <a:srcRect t="6972" b="6972"/>
          <a:stretch>
            <a:fillRect/>
          </a:stretch>
        </p:blipFill>
        <p:spPr>
          <a:xfrm>
            <a:off x="2057400" y="609600"/>
            <a:ext cx="2438400" cy="2133600"/>
          </a:xfrm>
        </p:spPr>
      </p:pic>
      <p:sp>
        <p:nvSpPr>
          <p:cNvPr id="67" name="Slide Number Placeholder 66"/>
          <p:cNvSpPr>
            <a:spLocks noGrp="1"/>
          </p:cNvSpPr>
          <p:nvPr>
            <p:ph type="sldNum" sz="quarter" idx="12"/>
          </p:nvPr>
        </p:nvSpPr>
        <p:spPr/>
        <p:txBody>
          <a:bodyPr/>
          <a:lstStyle/>
          <a:p>
            <a:fld id="{96652B35-718D-4E28-AFEB-B694A3B357E8}" type="slidenum">
              <a:rPr kumimoji="0" lang="en-US" smtClean="0"/>
              <a:pPr/>
              <a:t>19</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74638"/>
            <a:ext cx="6795655" cy="1143000"/>
          </a:xfrm>
        </p:spPr>
        <p:txBody>
          <a:bodyPr/>
          <a:lstStyle/>
          <a:p>
            <a:r>
              <a:rPr lang="en-US" smtClean="0"/>
              <a:t>Outline</a:t>
            </a:r>
            <a:endParaRPr lang="en-US" dirty="0"/>
          </a:p>
        </p:txBody>
      </p:sp>
      <p:sp>
        <p:nvSpPr>
          <p:cNvPr id="5" name="Content Placeholder 4"/>
          <p:cNvSpPr>
            <a:spLocks noGrp="1"/>
          </p:cNvSpPr>
          <p:nvPr>
            <p:ph idx="1"/>
          </p:nvPr>
        </p:nvSpPr>
        <p:spPr>
          <a:xfrm>
            <a:off x="842158" y="1758421"/>
            <a:ext cx="6520543" cy="4235823"/>
          </a:xfrm>
        </p:spPr>
        <p:txBody>
          <a:bodyPr>
            <a:normAutofit/>
          </a:bodyPr>
          <a:lstStyle/>
          <a:p>
            <a:r>
              <a:rPr lang="en-US" dirty="0" smtClean="0"/>
              <a:t>Introduction</a:t>
            </a:r>
          </a:p>
          <a:p>
            <a:r>
              <a:rPr lang="en-US" dirty="0" smtClean="0"/>
              <a:t>Synchronization Algorithm</a:t>
            </a:r>
          </a:p>
          <a:p>
            <a:r>
              <a:rPr lang="en-US" dirty="0" smtClean="0"/>
              <a:t>Time Model </a:t>
            </a:r>
          </a:p>
          <a:p>
            <a:r>
              <a:rPr lang="en-US" dirty="0" smtClean="0"/>
              <a:t>UPPAAL Model</a:t>
            </a:r>
          </a:p>
          <a:p>
            <a:r>
              <a:rPr lang="en-US" dirty="0" smtClean="0"/>
              <a:t>Error Scenarios</a:t>
            </a:r>
          </a:p>
          <a:p>
            <a:r>
              <a:rPr lang="en-US" dirty="0" smtClean="0"/>
              <a:t>Clique Topology</a:t>
            </a:r>
          </a:p>
          <a:p>
            <a:r>
              <a:rPr lang="en-US" dirty="0" smtClean="0"/>
              <a:t>Line Topology</a:t>
            </a:r>
          </a:p>
          <a:p>
            <a:r>
              <a:rPr lang="en-US" dirty="0" smtClean="0"/>
              <a:t>Conclusion</a:t>
            </a:r>
            <a:endParaRPr lang="en-US" dirty="0"/>
          </a:p>
        </p:txBody>
      </p:sp>
      <p:sp>
        <p:nvSpPr>
          <p:cNvPr id="16" name="Slide Number Placeholder 15"/>
          <p:cNvSpPr>
            <a:spLocks noGrp="1"/>
          </p:cNvSpPr>
          <p:nvPr>
            <p:ph type="sldNum" sz="quarter" idx="12"/>
          </p:nvPr>
        </p:nvSpPr>
        <p:spPr/>
        <p:txBody>
          <a:bodyPr/>
          <a:lstStyle/>
          <a:p>
            <a:fld id="{96652B35-718D-4E28-AFEB-B694A3B357E8}" type="slidenum">
              <a:rPr kumimoji="0" lang="en-US" smtClean="0"/>
              <a:pPr/>
              <a:t>2</a:t>
            </a:fld>
            <a:endParaRPr kumimoji="0" lang="en-US"/>
          </a:p>
        </p:txBody>
      </p:sp>
      <p:sp>
        <p:nvSpPr>
          <p:cNvPr id="21" name="Rounded Rectangle 20"/>
          <p:cNvSpPr/>
          <p:nvPr/>
        </p:nvSpPr>
        <p:spPr>
          <a:xfrm>
            <a:off x="7924800" y="914400"/>
            <a:ext cx="1066800" cy="685800"/>
          </a:xfrm>
          <a:prstGeom prst="roundRect">
            <a:avLst/>
          </a:prstGeom>
          <a:blipFill>
            <a:blip r:embed="rId3"/>
            <a:stretch>
              <a:fillRect/>
            </a:stretch>
          </a:blipFill>
          <a:ln>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7924800" y="1676400"/>
            <a:ext cx="1066800" cy="685800"/>
          </a:xfrm>
          <a:prstGeom prst="roundRect">
            <a:avLst/>
          </a:prstGeom>
          <a:blipFill>
            <a:blip r:embed="rId4" cstate="print"/>
            <a:stretch>
              <a:fillRect/>
            </a:stretch>
          </a:blipFill>
          <a:ln>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Placeholder 25" descr="stanza_sesnity_i.jpg"/>
          <p:cNvPicPr>
            <a:picLocks noGrp="1" noChangeAspect="1"/>
          </p:cNvPicPr>
          <p:nvPr>
            <p:ph type="pic" sz="quarter" idx="15"/>
          </p:nvPr>
        </p:nvPicPr>
        <p:blipFill>
          <a:blip r:embed="rId5"/>
          <a:srcRect t="13365" b="13365"/>
          <a:stretch>
            <a:fillRect/>
          </a:stretch>
        </p:blipFill>
        <p:spPr>
          <a:xfrm>
            <a:off x="7924800" y="152400"/>
            <a:ext cx="1050925" cy="685800"/>
          </a:xfrm>
          <a:ln w="12700"/>
        </p:spPr>
      </p:pic>
      <p:pic>
        <p:nvPicPr>
          <p:cNvPr id="32" name="Picture Placeholder 31" descr="network-topology.jpg"/>
          <p:cNvPicPr>
            <a:picLocks noGrp="1" noChangeAspect="1"/>
          </p:cNvPicPr>
          <p:nvPr>
            <p:ph type="pic" sz="quarter" idx="14"/>
          </p:nvPr>
        </p:nvPicPr>
        <p:blipFill>
          <a:blip r:embed="rId6" cstate="print"/>
          <a:srcRect l="657" r="657"/>
          <a:stretch>
            <a:fillRect/>
          </a:stretch>
        </p:blipFill>
        <p:spPr>
          <a:xfrm>
            <a:off x="7958138" y="3287713"/>
            <a:ext cx="1052512" cy="685800"/>
          </a:xfrm>
        </p:spPr>
      </p:pic>
      <p:pic>
        <p:nvPicPr>
          <p:cNvPr id="31" name="Picture Placeholder 30" descr="Visio-Time Model.jpg"/>
          <p:cNvPicPr>
            <a:picLocks noGrp="1" noChangeAspect="1"/>
          </p:cNvPicPr>
          <p:nvPr>
            <p:ph type="pic" sz="quarter" idx="16"/>
          </p:nvPr>
        </p:nvPicPr>
        <p:blipFill>
          <a:blip r:embed="rId7" cstate="print"/>
          <a:srcRect t="2804" b="2804"/>
          <a:stretch>
            <a:fillRect/>
          </a:stretch>
        </p:blipFill>
        <p:spPr>
          <a:xfrm>
            <a:off x="7947025" y="2479675"/>
            <a:ext cx="1052513" cy="685800"/>
          </a:xfrm>
        </p:spPr>
      </p:pic>
      <p:pic>
        <p:nvPicPr>
          <p:cNvPr id="35" name="Picture Placeholder 34" descr="n69733095742_2627192_2614.jpg"/>
          <p:cNvPicPr>
            <a:picLocks noGrp="1" noChangeAspect="1"/>
          </p:cNvPicPr>
          <p:nvPr>
            <p:ph type="pic" sz="quarter" idx="13"/>
          </p:nvPr>
        </p:nvPicPr>
        <p:blipFill>
          <a:blip r:embed="rId8" cstate="print"/>
          <a:srcRect t="6013" b="6013"/>
          <a:stretch>
            <a:fillRect/>
          </a:stretch>
        </p:blipFill>
        <p:spPr>
          <a:xfrm>
            <a:off x="7975696" y="4092575"/>
            <a:ext cx="1052512" cy="685800"/>
          </a:xfrm>
        </p:spPr>
      </p:pic>
      <p:pic>
        <p:nvPicPr>
          <p:cNvPr id="37" name="Picture Placeholder 12" descr="isabelle_hol.gif"/>
          <p:cNvPicPr>
            <a:picLocks noChangeAspect="1"/>
          </p:cNvPicPr>
          <p:nvPr/>
        </p:nvPicPr>
        <p:blipFill>
          <a:blip r:embed="rId9"/>
          <a:srcRect t="4662" b="4662"/>
          <a:stretch>
            <a:fillRect/>
          </a:stretch>
        </p:blipFill>
        <p:spPr>
          <a:xfrm>
            <a:off x="7971253" y="4907464"/>
            <a:ext cx="1051560" cy="685800"/>
          </a:xfrm>
          <a:prstGeom prst="roundRect">
            <a:avLst/>
          </a:prstGeom>
          <a:noFill/>
          <a:ln w="19050">
            <a:solidFill>
              <a:schemeClr val="bg1"/>
            </a:solidFill>
          </a:ln>
          <a:effectLst>
            <a:outerShdw blurRad="63500" sx="102000" sy="102000" algn="ctr" rotWithShape="0">
              <a:srgbClr val="000000">
                <a:alpha val="40000"/>
              </a:srgbClr>
            </a:outerShdw>
          </a:effec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ounded Rectangle 67"/>
          <p:cNvSpPr/>
          <p:nvPr/>
        </p:nvSpPr>
        <p:spPr>
          <a:xfrm>
            <a:off x="4938525" y="2350300"/>
            <a:ext cx="3200400" cy="3200400"/>
          </a:xfrm>
          <a:prstGeom prst="roundRect">
            <a:avLst>
              <a:gd name="adj" fmla="val 4902"/>
            </a:avLst>
          </a:prstGeom>
          <a:gradFill>
            <a:gsLst>
              <a:gs pos="0">
                <a:schemeClr val="tx1">
                  <a:lumMod val="85000"/>
                </a:schemeClr>
              </a:gs>
              <a:gs pos="100000">
                <a:schemeClr val="tx1">
                  <a:lumMod val="95000"/>
                </a:schemeClr>
              </a:gs>
            </a:gsLst>
          </a:gradFill>
          <a:ln w="19050" cmpd="dbl">
            <a:solidFill>
              <a:schemeClr val="tx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85800" y="284163"/>
            <a:ext cx="7993380" cy="1143000"/>
          </a:xfrm>
        </p:spPr>
        <p:txBody>
          <a:bodyPr/>
          <a:lstStyle/>
          <a:p>
            <a:r>
              <a:rPr lang="en-US" dirty="0" smtClean="0"/>
              <a:t>Introduction</a:t>
            </a:r>
            <a:endParaRPr lang="en-US" dirty="0"/>
          </a:p>
        </p:txBody>
      </p:sp>
      <p:pic>
        <p:nvPicPr>
          <p:cNvPr id="16" name="Picture Placeholder 15" descr="xsm up close small.jpg"/>
          <p:cNvPicPr>
            <a:picLocks noGrp="1" noChangeAspect="1"/>
          </p:cNvPicPr>
          <p:nvPr>
            <p:ph type="pic" sz="quarter" idx="13"/>
          </p:nvPr>
        </p:nvPicPr>
        <p:blipFill>
          <a:blip r:embed="rId3" cstate="print"/>
          <a:stretch>
            <a:fillRect/>
          </a:stretch>
        </p:blipFill>
        <p:spPr>
          <a:xfrm>
            <a:off x="5191465" y="3017050"/>
            <a:ext cx="1219200" cy="914400"/>
          </a:xfrm>
        </p:spPr>
      </p:pic>
      <p:pic>
        <p:nvPicPr>
          <p:cNvPr id="13" name="Picture Placeholder 12" descr="ExScal Florida.jpg"/>
          <p:cNvPicPr>
            <a:picLocks noGrp="1" noChangeAspect="1"/>
          </p:cNvPicPr>
          <p:nvPr>
            <p:ph type="pic" sz="quarter" idx="14"/>
          </p:nvPr>
        </p:nvPicPr>
        <p:blipFill>
          <a:blip r:embed="rId4"/>
          <a:srcRect t="9356" b="9356"/>
          <a:stretch>
            <a:fillRect/>
          </a:stretch>
        </p:blipFill>
        <p:spPr>
          <a:xfrm>
            <a:off x="6595926" y="4011460"/>
            <a:ext cx="1402080" cy="914400"/>
          </a:xfrm>
        </p:spPr>
      </p:pic>
      <p:pic>
        <p:nvPicPr>
          <p:cNvPr id="14" name="Picture Placeholder 13" descr="xsm outside in box.jpg"/>
          <p:cNvPicPr>
            <a:picLocks noGrp="1" noChangeAspect="1"/>
          </p:cNvPicPr>
          <p:nvPr>
            <p:ph type="pic" sz="quarter" idx="15"/>
          </p:nvPr>
        </p:nvPicPr>
        <p:blipFill>
          <a:blip r:embed="rId5"/>
          <a:srcRect t="4557" b="4557"/>
          <a:stretch>
            <a:fillRect/>
          </a:stretch>
        </p:blipFill>
        <p:spPr>
          <a:xfrm>
            <a:off x="5100450" y="4017175"/>
            <a:ext cx="1402080" cy="914400"/>
          </a:xfrm>
        </p:spPr>
      </p:pic>
      <p:pic>
        <p:nvPicPr>
          <p:cNvPr id="15" name="Picture Placeholder 14" descr="sensornetwork.jpg"/>
          <p:cNvPicPr>
            <a:picLocks noGrp="1" noChangeAspect="1"/>
          </p:cNvPicPr>
          <p:nvPr>
            <p:ph type="pic" sz="quarter" idx="16"/>
          </p:nvPr>
        </p:nvPicPr>
        <p:blipFill>
          <a:blip r:embed="rId6" cstate="print"/>
          <a:srcRect t="25566" b="25566"/>
          <a:stretch>
            <a:fillRect/>
          </a:stretch>
        </p:blipFill>
        <p:spPr>
          <a:xfrm>
            <a:off x="6595875" y="2998000"/>
            <a:ext cx="1402080" cy="914400"/>
          </a:xfrm>
        </p:spPr>
      </p:pic>
      <p:sp>
        <p:nvSpPr>
          <p:cNvPr id="11" name="Slide Number Placeholder 10"/>
          <p:cNvSpPr>
            <a:spLocks noGrp="1"/>
          </p:cNvSpPr>
          <p:nvPr>
            <p:ph type="sldNum" sz="quarter" idx="12"/>
          </p:nvPr>
        </p:nvSpPr>
        <p:spPr/>
        <p:txBody>
          <a:bodyPr/>
          <a:lstStyle/>
          <a:p>
            <a:fld id="{96652B35-718D-4E28-AFEB-B694A3B357E8}" type="slidenum">
              <a:rPr kumimoji="0" lang="en-US" smtClean="0"/>
              <a:pPr/>
              <a:t>3</a:t>
            </a:fld>
            <a:endParaRPr kumimoji="0" lang="en-US"/>
          </a:p>
        </p:txBody>
      </p:sp>
      <p:grpSp>
        <p:nvGrpSpPr>
          <p:cNvPr id="66" name="Group 65"/>
          <p:cNvGrpSpPr/>
          <p:nvPr/>
        </p:nvGrpSpPr>
        <p:grpSpPr>
          <a:xfrm>
            <a:off x="1261875" y="2350300"/>
            <a:ext cx="3200400" cy="3200400"/>
            <a:chOff x="457200" y="2362200"/>
            <a:chExt cx="4114800" cy="4114800"/>
          </a:xfrm>
        </p:grpSpPr>
        <p:sp>
          <p:nvSpPr>
            <p:cNvPr id="61" name="Rounded Rectangle 60"/>
            <p:cNvSpPr/>
            <p:nvPr/>
          </p:nvSpPr>
          <p:spPr>
            <a:xfrm>
              <a:off x="457200" y="2362200"/>
              <a:ext cx="4114800" cy="4114800"/>
            </a:xfrm>
            <a:prstGeom prst="roundRect">
              <a:avLst>
                <a:gd name="adj" fmla="val 4902"/>
              </a:avLst>
            </a:prstGeom>
            <a:gradFill>
              <a:gsLst>
                <a:gs pos="0">
                  <a:schemeClr val="tx1">
                    <a:lumMod val="85000"/>
                  </a:schemeClr>
                </a:gs>
                <a:gs pos="100000">
                  <a:schemeClr val="tx1">
                    <a:lumMod val="95000"/>
                  </a:schemeClr>
                </a:gs>
              </a:gsLst>
            </a:gradFill>
            <a:ln w="19050" cmpd="dbl">
              <a:solidFill>
                <a:schemeClr val="tx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p:cNvGrpSpPr/>
            <p:nvPr/>
          </p:nvGrpSpPr>
          <p:grpSpPr>
            <a:xfrm>
              <a:off x="685800" y="2666886"/>
              <a:ext cx="3581288" cy="3505314"/>
              <a:chOff x="2883012" y="2595448"/>
              <a:chExt cx="3581288" cy="3505314"/>
            </a:xfrm>
          </p:grpSpPr>
          <p:sp>
            <p:nvSpPr>
              <p:cNvPr id="19" name="Oval 18"/>
              <p:cNvSpPr/>
              <p:nvPr/>
            </p:nvSpPr>
            <p:spPr bwMode="auto">
              <a:xfrm>
                <a:off x="4025900" y="3814762"/>
                <a:ext cx="2438400" cy="2286000"/>
              </a:xfrm>
              <a:prstGeom prst="ellipse">
                <a:avLst/>
              </a:prstGeom>
              <a:solidFill>
                <a:schemeClr val="accent5">
                  <a:lumMod val="50000"/>
                  <a:alpha val="1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a:p>
            </p:txBody>
          </p:sp>
          <p:sp>
            <p:nvSpPr>
              <p:cNvPr id="20" name="Oval 7"/>
              <p:cNvSpPr>
                <a:spLocks noChangeArrowheads="1"/>
              </p:cNvSpPr>
              <p:nvPr/>
            </p:nvSpPr>
            <p:spPr bwMode="auto">
              <a:xfrm>
                <a:off x="3949823" y="2595448"/>
                <a:ext cx="2438426" cy="2286140"/>
              </a:xfrm>
              <a:prstGeom prst="ellipse">
                <a:avLst/>
              </a:prstGeom>
              <a:solidFill>
                <a:srgbClr val="FFFF00">
                  <a:alpha val="39999"/>
                </a:srgbClr>
              </a:solidFill>
              <a:ln w="9525" algn="ctr">
                <a:solidFill>
                  <a:schemeClr val="tx1"/>
                </a:solidFill>
                <a:round/>
                <a:headEnd/>
                <a:tailEnd/>
              </a:ln>
            </p:spPr>
            <p:txBody>
              <a:bodyPr/>
              <a:lstStyle/>
              <a:p>
                <a:pPr eaLnBrk="0" hangingPunct="0"/>
                <a:endParaRPr lang="en-US"/>
              </a:p>
            </p:txBody>
          </p:sp>
          <p:sp>
            <p:nvSpPr>
              <p:cNvPr id="21" name="Oval 8"/>
              <p:cNvSpPr>
                <a:spLocks noChangeArrowheads="1"/>
              </p:cNvSpPr>
              <p:nvPr/>
            </p:nvSpPr>
            <p:spPr bwMode="auto">
              <a:xfrm>
                <a:off x="2883012" y="3205085"/>
                <a:ext cx="2438426" cy="2286140"/>
              </a:xfrm>
              <a:prstGeom prst="ellipse">
                <a:avLst/>
              </a:prstGeom>
              <a:solidFill>
                <a:srgbClr val="00B0F0">
                  <a:alpha val="10000"/>
                </a:srgbClr>
              </a:solidFill>
              <a:ln w="9525" algn="ctr">
                <a:solidFill>
                  <a:schemeClr val="tx1"/>
                </a:solidFill>
                <a:round/>
                <a:headEnd/>
                <a:tailEnd/>
              </a:ln>
            </p:spPr>
            <p:txBody>
              <a:bodyPr/>
              <a:lstStyle/>
              <a:p>
                <a:pPr eaLnBrk="0" hangingPunct="0"/>
                <a:endParaRPr lang="en-US"/>
              </a:p>
            </p:txBody>
          </p:sp>
          <p:grpSp>
            <p:nvGrpSpPr>
              <p:cNvPr id="22" name="Group 63"/>
              <p:cNvGrpSpPr>
                <a:grpSpLocks/>
              </p:cNvGrpSpPr>
              <p:nvPr/>
            </p:nvGrpSpPr>
            <p:grpSpPr bwMode="auto">
              <a:xfrm>
                <a:off x="4286085" y="2824062"/>
                <a:ext cx="1633695" cy="1405164"/>
                <a:chOff x="6291122" y="2286000"/>
                <a:chExt cx="1633678" cy="1405078"/>
              </a:xfrm>
            </p:grpSpPr>
            <p:sp>
              <p:nvSpPr>
                <p:cNvPr id="52" name="Oval 51"/>
                <p:cNvSpPr/>
                <p:nvPr/>
              </p:nvSpPr>
              <p:spPr bwMode="auto">
                <a:xfrm>
                  <a:off x="6858000" y="2286000"/>
                  <a:ext cx="228600" cy="228600"/>
                </a:xfrm>
                <a:prstGeom prst="ellipse">
                  <a:avLst/>
                </a:prstGeom>
                <a:solidFill>
                  <a:srgbClr val="FF0000">
                    <a:alpha val="70000"/>
                  </a:srgb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eaLnBrk="0" hangingPunct="0">
                    <a:defRPr/>
                  </a:pPr>
                  <a:endParaRPr lang="en-US"/>
                </a:p>
              </p:txBody>
            </p:sp>
            <p:sp>
              <p:nvSpPr>
                <p:cNvPr id="53" name="Oval 52"/>
                <p:cNvSpPr/>
                <p:nvPr/>
              </p:nvSpPr>
              <p:spPr bwMode="auto">
                <a:xfrm>
                  <a:off x="7696200" y="2743200"/>
                  <a:ext cx="228600" cy="228600"/>
                </a:xfrm>
                <a:prstGeom prst="ellipse">
                  <a:avLst/>
                </a:prstGeom>
                <a:solidFill>
                  <a:srgbClr val="FF0000">
                    <a:alpha val="70000"/>
                  </a:srgb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eaLnBrk="0" hangingPunct="0">
                    <a:defRPr/>
                  </a:pPr>
                  <a:endParaRPr lang="en-US"/>
                </a:p>
              </p:txBody>
            </p:sp>
            <p:cxnSp>
              <p:nvCxnSpPr>
                <p:cNvPr id="54" name="Straight Connector 28"/>
                <p:cNvCxnSpPr>
                  <a:cxnSpLocks noChangeShapeType="1"/>
                </p:cNvCxnSpPr>
                <p:nvPr/>
              </p:nvCxnSpPr>
              <p:spPr bwMode="auto">
                <a:xfrm rot="5400000">
                  <a:off x="6329222" y="2443022"/>
                  <a:ext cx="524156" cy="600356"/>
                </a:xfrm>
                <a:prstGeom prst="line">
                  <a:avLst/>
                </a:prstGeom>
                <a:noFill/>
                <a:ln w="9525" algn="ctr">
                  <a:solidFill>
                    <a:srgbClr val="7A0000">
                      <a:alpha val="54901"/>
                    </a:srgbClr>
                  </a:solidFill>
                  <a:prstDash val="lgDash"/>
                  <a:round/>
                  <a:headEnd/>
                  <a:tailEnd/>
                </a:ln>
              </p:spPr>
            </p:cxnSp>
            <p:cxnSp>
              <p:nvCxnSpPr>
                <p:cNvPr id="55" name="Straight Connector 38"/>
                <p:cNvCxnSpPr>
                  <a:cxnSpLocks noChangeShapeType="1"/>
                </p:cNvCxnSpPr>
                <p:nvPr/>
              </p:nvCxnSpPr>
              <p:spPr bwMode="auto">
                <a:xfrm rot="5400000" flipH="1" flipV="1">
                  <a:off x="6248400" y="2933700"/>
                  <a:ext cx="1143000" cy="304800"/>
                </a:xfrm>
                <a:prstGeom prst="line">
                  <a:avLst/>
                </a:prstGeom>
                <a:noFill/>
                <a:ln w="9525" algn="ctr">
                  <a:solidFill>
                    <a:srgbClr val="7A0000">
                      <a:alpha val="54901"/>
                    </a:srgbClr>
                  </a:solidFill>
                  <a:prstDash val="lgDash"/>
                  <a:round/>
                  <a:headEnd/>
                  <a:tailEnd/>
                </a:ln>
              </p:spPr>
            </p:cxnSp>
            <p:cxnSp>
              <p:nvCxnSpPr>
                <p:cNvPr id="56" name="Straight Connector 40"/>
                <p:cNvCxnSpPr>
                  <a:cxnSpLocks noChangeShapeType="1"/>
                </p:cNvCxnSpPr>
                <p:nvPr/>
              </p:nvCxnSpPr>
              <p:spPr bwMode="auto">
                <a:xfrm rot="5400000" flipH="1" flipV="1">
                  <a:off x="6862622" y="2824022"/>
                  <a:ext cx="752756" cy="981356"/>
                </a:xfrm>
                <a:prstGeom prst="line">
                  <a:avLst/>
                </a:prstGeom>
                <a:noFill/>
                <a:ln w="9525" algn="ctr">
                  <a:solidFill>
                    <a:srgbClr val="7A0000">
                      <a:alpha val="54901"/>
                    </a:srgbClr>
                  </a:solidFill>
                  <a:prstDash val="lgDash"/>
                  <a:round/>
                  <a:headEnd/>
                  <a:tailEnd/>
                </a:ln>
              </p:spPr>
            </p:cxnSp>
            <p:cxnSp>
              <p:nvCxnSpPr>
                <p:cNvPr id="57" name="Straight Connector 42"/>
                <p:cNvCxnSpPr>
                  <a:cxnSpLocks noChangeShapeType="1"/>
                </p:cNvCxnSpPr>
                <p:nvPr/>
              </p:nvCxnSpPr>
              <p:spPr bwMode="auto">
                <a:xfrm rot="16200000" flipH="1">
                  <a:off x="7186472" y="2347772"/>
                  <a:ext cx="376378" cy="643078"/>
                </a:xfrm>
                <a:prstGeom prst="line">
                  <a:avLst/>
                </a:prstGeom>
                <a:noFill/>
                <a:ln w="9525" algn="ctr">
                  <a:solidFill>
                    <a:srgbClr val="7A0000">
                      <a:alpha val="54901"/>
                    </a:srgbClr>
                  </a:solidFill>
                  <a:prstDash val="lgDash"/>
                  <a:round/>
                  <a:headEnd/>
                  <a:tailEnd/>
                </a:ln>
              </p:spPr>
            </p:cxnSp>
            <p:cxnSp>
              <p:nvCxnSpPr>
                <p:cNvPr id="58" name="Straight Connector 44"/>
                <p:cNvCxnSpPr>
                  <a:cxnSpLocks noChangeShapeType="1"/>
                </p:cNvCxnSpPr>
                <p:nvPr/>
              </p:nvCxnSpPr>
              <p:spPr bwMode="auto">
                <a:xfrm flipV="1">
                  <a:off x="6324600" y="2857500"/>
                  <a:ext cx="1371600" cy="228600"/>
                </a:xfrm>
                <a:prstGeom prst="line">
                  <a:avLst/>
                </a:prstGeom>
                <a:noFill/>
                <a:ln w="9525" algn="ctr">
                  <a:solidFill>
                    <a:srgbClr val="7A0000">
                      <a:alpha val="54901"/>
                    </a:srgbClr>
                  </a:solidFill>
                  <a:prstDash val="lgDash"/>
                  <a:round/>
                  <a:headEnd/>
                  <a:tailEnd/>
                </a:ln>
              </p:spPr>
            </p:cxnSp>
          </p:grpSp>
          <p:grpSp>
            <p:nvGrpSpPr>
              <p:cNvPr id="23" name="Group 57"/>
              <p:cNvGrpSpPr>
                <a:grpSpLocks/>
              </p:cNvGrpSpPr>
              <p:nvPr/>
            </p:nvGrpSpPr>
            <p:grpSpPr bwMode="auto">
              <a:xfrm>
                <a:off x="3328953" y="3509904"/>
                <a:ext cx="1447815" cy="1524093"/>
                <a:chOff x="5334000" y="2971800"/>
                <a:chExt cx="1447800" cy="1524000"/>
              </a:xfrm>
            </p:grpSpPr>
            <p:sp>
              <p:nvSpPr>
                <p:cNvPr id="37" name="Oval 36"/>
                <p:cNvSpPr/>
                <p:nvPr/>
              </p:nvSpPr>
              <p:spPr bwMode="auto">
                <a:xfrm>
                  <a:off x="6096000" y="2971800"/>
                  <a:ext cx="228600" cy="228600"/>
                </a:xfrm>
                <a:prstGeom prst="ellipse">
                  <a:avLst/>
                </a:prstGeom>
                <a:solidFill>
                  <a:srgbClr val="FF6600">
                    <a:alpha val="70000"/>
                  </a:srgb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eaLnBrk="0" hangingPunct="0">
                    <a:defRPr/>
                  </a:pPr>
                  <a:endParaRPr lang="en-US"/>
                </a:p>
              </p:txBody>
            </p:sp>
            <p:sp>
              <p:nvSpPr>
                <p:cNvPr id="38" name="Oval 37"/>
                <p:cNvSpPr/>
                <p:nvPr/>
              </p:nvSpPr>
              <p:spPr bwMode="auto">
                <a:xfrm>
                  <a:off x="6553200" y="3657600"/>
                  <a:ext cx="228600" cy="228600"/>
                </a:xfrm>
                <a:prstGeom prst="ellipse">
                  <a:avLst/>
                </a:prstGeom>
                <a:solidFill>
                  <a:srgbClr val="FFC000">
                    <a:alpha val="90000"/>
                  </a:srgb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eaLnBrk="0" hangingPunct="0">
                    <a:defRPr/>
                  </a:pPr>
                  <a:endParaRPr lang="en-US"/>
                </a:p>
              </p:txBody>
            </p:sp>
            <p:sp>
              <p:nvSpPr>
                <p:cNvPr id="39" name="Oval 38"/>
                <p:cNvSpPr/>
                <p:nvPr/>
              </p:nvSpPr>
              <p:spPr bwMode="auto">
                <a:xfrm>
                  <a:off x="6096000" y="4267200"/>
                  <a:ext cx="228600" cy="228600"/>
                </a:xfrm>
                <a:prstGeom prst="ellipse">
                  <a:avLst/>
                </a:prstGeom>
                <a:solidFill>
                  <a:srgbClr val="002060">
                    <a:alpha val="70000"/>
                  </a:srgb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eaLnBrk="0" hangingPunct="0">
                    <a:defRPr/>
                  </a:pPr>
                  <a:endParaRPr lang="en-US"/>
                </a:p>
              </p:txBody>
            </p:sp>
            <p:sp>
              <p:nvSpPr>
                <p:cNvPr id="40" name="Oval 39"/>
                <p:cNvSpPr/>
                <p:nvPr/>
              </p:nvSpPr>
              <p:spPr bwMode="auto">
                <a:xfrm>
                  <a:off x="5334000" y="3200400"/>
                  <a:ext cx="228600" cy="228600"/>
                </a:xfrm>
                <a:prstGeom prst="ellipse">
                  <a:avLst/>
                </a:prstGeom>
                <a:solidFill>
                  <a:srgbClr val="00B0F0">
                    <a:alpha val="70000"/>
                  </a:srgb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eaLnBrk="0" hangingPunct="0">
                    <a:defRPr/>
                  </a:pPr>
                  <a:endParaRPr lang="en-US"/>
                </a:p>
              </p:txBody>
            </p:sp>
            <p:sp>
              <p:nvSpPr>
                <p:cNvPr id="41" name="Oval 40"/>
                <p:cNvSpPr/>
                <p:nvPr/>
              </p:nvSpPr>
              <p:spPr bwMode="auto">
                <a:xfrm>
                  <a:off x="5334000" y="4114800"/>
                  <a:ext cx="228600" cy="228600"/>
                </a:xfrm>
                <a:prstGeom prst="ellipse">
                  <a:avLst/>
                </a:prstGeom>
                <a:solidFill>
                  <a:srgbClr val="00B0F0">
                    <a:alpha val="70000"/>
                  </a:srgb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eaLnBrk="0" hangingPunct="0">
                    <a:defRPr/>
                  </a:pPr>
                  <a:endParaRPr lang="en-US"/>
                </a:p>
              </p:txBody>
            </p:sp>
            <p:cxnSp>
              <p:nvCxnSpPr>
                <p:cNvPr id="42" name="Straight Connector 32"/>
                <p:cNvCxnSpPr>
                  <a:cxnSpLocks noChangeShapeType="1"/>
                </p:cNvCxnSpPr>
                <p:nvPr/>
              </p:nvCxnSpPr>
              <p:spPr bwMode="auto">
                <a:xfrm rot="16200000" flipH="1">
                  <a:off x="6176822" y="3281222"/>
                  <a:ext cx="524156" cy="295556"/>
                </a:xfrm>
                <a:prstGeom prst="line">
                  <a:avLst/>
                </a:prstGeom>
                <a:noFill/>
                <a:ln w="9525" algn="ctr">
                  <a:solidFill>
                    <a:srgbClr val="993300">
                      <a:alpha val="54901"/>
                    </a:srgbClr>
                  </a:solidFill>
                  <a:prstDash val="lgDash"/>
                  <a:round/>
                  <a:headEnd/>
                  <a:tailEnd/>
                </a:ln>
              </p:spPr>
            </p:cxnSp>
            <p:cxnSp>
              <p:nvCxnSpPr>
                <p:cNvPr id="43" name="Straight Connector 42"/>
                <p:cNvCxnSpPr/>
                <p:nvPr/>
              </p:nvCxnSpPr>
              <p:spPr bwMode="auto">
                <a:xfrm rot="5400000">
                  <a:off x="6215099" y="3929055"/>
                  <a:ext cx="447648" cy="295272"/>
                </a:xfrm>
                <a:prstGeom prst="line">
                  <a:avLst/>
                </a:prstGeom>
                <a:solidFill>
                  <a:schemeClr val="accent1"/>
                </a:solidFill>
                <a:ln w="9525" cap="flat" cmpd="sng" algn="ctr">
                  <a:solidFill>
                    <a:schemeClr val="accent1">
                      <a:lumMod val="10000"/>
                      <a:alpha val="55000"/>
                    </a:schemeClr>
                  </a:solidFill>
                  <a:prstDash val="lgDash"/>
                  <a:round/>
                  <a:headEnd type="none" w="med" len="med"/>
                  <a:tailEnd type="none" w="med" len="med"/>
                </a:ln>
                <a:effectLst/>
              </p:spPr>
            </p:cxnSp>
            <p:cxnSp>
              <p:nvCxnSpPr>
                <p:cNvPr id="44" name="Straight Connector 43"/>
                <p:cNvCxnSpPr/>
                <p:nvPr/>
              </p:nvCxnSpPr>
              <p:spPr bwMode="auto">
                <a:xfrm rot="5400000">
                  <a:off x="5105455" y="3771909"/>
                  <a:ext cx="685758" cy="3175"/>
                </a:xfrm>
                <a:prstGeom prst="line">
                  <a:avLst/>
                </a:prstGeom>
                <a:solidFill>
                  <a:schemeClr val="accent1"/>
                </a:solidFill>
                <a:ln w="9525" cap="flat" cmpd="sng" algn="ctr">
                  <a:solidFill>
                    <a:schemeClr val="accent1">
                      <a:lumMod val="10000"/>
                      <a:alpha val="55000"/>
                    </a:schemeClr>
                  </a:solidFill>
                  <a:prstDash val="lgDash"/>
                  <a:round/>
                  <a:headEnd type="none" w="med" len="med"/>
                  <a:tailEnd type="none" w="med" len="med"/>
                </a:ln>
                <a:effectLst/>
              </p:spPr>
            </p:cxnSp>
            <p:cxnSp>
              <p:nvCxnSpPr>
                <p:cNvPr id="45" name="Straight Connector 44"/>
                <p:cNvCxnSpPr/>
                <p:nvPr/>
              </p:nvCxnSpPr>
              <p:spPr bwMode="auto">
                <a:xfrm flipV="1">
                  <a:off x="5562633" y="3086151"/>
                  <a:ext cx="533394" cy="228586"/>
                </a:xfrm>
                <a:prstGeom prst="line">
                  <a:avLst/>
                </a:prstGeom>
                <a:solidFill>
                  <a:schemeClr val="accent1"/>
                </a:solidFill>
                <a:ln w="9525" cap="flat" cmpd="sng" algn="ctr">
                  <a:solidFill>
                    <a:schemeClr val="accent1">
                      <a:lumMod val="10000"/>
                      <a:alpha val="55000"/>
                    </a:schemeClr>
                  </a:solidFill>
                  <a:prstDash val="lgDash"/>
                  <a:round/>
                  <a:headEnd type="none" w="med" len="med"/>
                  <a:tailEnd type="none" w="med" len="med"/>
                </a:ln>
                <a:effectLst/>
              </p:spPr>
            </p:cxnSp>
            <p:cxnSp>
              <p:nvCxnSpPr>
                <p:cNvPr id="46" name="Straight Connector 45"/>
                <p:cNvCxnSpPr/>
                <p:nvPr/>
              </p:nvCxnSpPr>
              <p:spPr bwMode="auto">
                <a:xfrm rot="16200000" flipH="1">
                  <a:off x="5776944" y="4062390"/>
                  <a:ext cx="71433" cy="566732"/>
                </a:xfrm>
                <a:prstGeom prst="line">
                  <a:avLst/>
                </a:prstGeom>
                <a:solidFill>
                  <a:schemeClr val="accent1"/>
                </a:solidFill>
                <a:ln w="9525" cap="flat" cmpd="sng" algn="ctr">
                  <a:solidFill>
                    <a:schemeClr val="accent1">
                      <a:lumMod val="10000"/>
                      <a:alpha val="55000"/>
                    </a:schemeClr>
                  </a:solidFill>
                  <a:prstDash val="lgDash"/>
                  <a:round/>
                  <a:headEnd type="none" w="med" len="med"/>
                  <a:tailEnd type="none" w="med" len="med"/>
                </a:ln>
                <a:effectLst/>
              </p:spPr>
            </p:cxnSp>
            <p:cxnSp>
              <p:nvCxnSpPr>
                <p:cNvPr id="47" name="Straight Connector 46"/>
                <p:cNvCxnSpPr/>
                <p:nvPr/>
              </p:nvCxnSpPr>
              <p:spPr bwMode="auto">
                <a:xfrm rot="5400000">
                  <a:off x="5676958" y="3733811"/>
                  <a:ext cx="1066735" cy="3175"/>
                </a:xfrm>
                <a:prstGeom prst="line">
                  <a:avLst/>
                </a:prstGeom>
                <a:solidFill>
                  <a:schemeClr val="accent1"/>
                </a:solidFill>
                <a:ln w="9525" cap="flat" cmpd="sng" algn="ctr">
                  <a:solidFill>
                    <a:schemeClr val="accent1">
                      <a:lumMod val="10000"/>
                      <a:alpha val="55000"/>
                    </a:schemeClr>
                  </a:solidFill>
                  <a:prstDash val="lgDash"/>
                  <a:round/>
                  <a:headEnd type="none" w="med" len="med"/>
                  <a:tailEnd type="none" w="med" len="med"/>
                </a:ln>
                <a:effectLst/>
              </p:spPr>
            </p:cxnSp>
            <p:cxnSp>
              <p:nvCxnSpPr>
                <p:cNvPr id="48" name="Straight Connector 47"/>
                <p:cNvCxnSpPr/>
                <p:nvPr/>
              </p:nvCxnSpPr>
              <p:spPr bwMode="auto">
                <a:xfrm rot="5400000">
                  <a:off x="5338822" y="3357582"/>
                  <a:ext cx="981015" cy="600069"/>
                </a:xfrm>
                <a:prstGeom prst="line">
                  <a:avLst/>
                </a:prstGeom>
                <a:solidFill>
                  <a:schemeClr val="accent1"/>
                </a:solidFill>
                <a:ln w="9525" cap="flat" cmpd="sng" algn="ctr">
                  <a:solidFill>
                    <a:schemeClr val="accent1">
                      <a:lumMod val="10000"/>
                      <a:alpha val="55000"/>
                    </a:schemeClr>
                  </a:solidFill>
                  <a:prstDash val="lgDash"/>
                  <a:round/>
                  <a:headEnd type="none" w="med" len="med"/>
                  <a:tailEnd type="none" w="med" len="med"/>
                </a:ln>
                <a:effectLst/>
              </p:spPr>
            </p:cxnSp>
            <p:cxnSp>
              <p:nvCxnSpPr>
                <p:cNvPr id="49" name="Straight Connector 48"/>
                <p:cNvCxnSpPr/>
                <p:nvPr/>
              </p:nvCxnSpPr>
              <p:spPr bwMode="auto">
                <a:xfrm rot="16200000" flipH="1">
                  <a:off x="5376919" y="3548071"/>
                  <a:ext cx="904820" cy="600069"/>
                </a:xfrm>
                <a:prstGeom prst="line">
                  <a:avLst/>
                </a:prstGeom>
                <a:solidFill>
                  <a:schemeClr val="accent1"/>
                </a:solidFill>
                <a:ln w="9525" cap="flat" cmpd="sng" algn="ctr">
                  <a:solidFill>
                    <a:schemeClr val="accent1">
                      <a:lumMod val="10000"/>
                      <a:alpha val="55000"/>
                    </a:schemeClr>
                  </a:solidFill>
                  <a:prstDash val="lgDash"/>
                  <a:round/>
                  <a:headEnd type="none" w="med" len="med"/>
                  <a:tailEnd type="none" w="med" len="med"/>
                </a:ln>
                <a:effectLst/>
              </p:spPr>
            </p:cxnSp>
            <p:cxnSp>
              <p:nvCxnSpPr>
                <p:cNvPr id="50" name="Straight Connector 49"/>
                <p:cNvCxnSpPr/>
                <p:nvPr/>
              </p:nvCxnSpPr>
              <p:spPr bwMode="auto">
                <a:xfrm flipV="1">
                  <a:off x="5562633" y="3771909"/>
                  <a:ext cx="990590" cy="457172"/>
                </a:xfrm>
                <a:prstGeom prst="line">
                  <a:avLst/>
                </a:prstGeom>
                <a:solidFill>
                  <a:schemeClr val="accent1"/>
                </a:solidFill>
                <a:ln w="9525" cap="flat" cmpd="sng" algn="ctr">
                  <a:solidFill>
                    <a:schemeClr val="accent1">
                      <a:lumMod val="10000"/>
                      <a:alpha val="55000"/>
                    </a:schemeClr>
                  </a:solidFill>
                  <a:prstDash val="lgDash"/>
                  <a:round/>
                  <a:headEnd type="none" w="med" len="med"/>
                  <a:tailEnd type="none" w="med" len="med"/>
                </a:ln>
                <a:effectLst/>
              </p:spPr>
            </p:cxnSp>
            <p:cxnSp>
              <p:nvCxnSpPr>
                <p:cNvPr id="51" name="Straight Connector 50"/>
                <p:cNvCxnSpPr/>
                <p:nvPr/>
              </p:nvCxnSpPr>
              <p:spPr bwMode="auto">
                <a:xfrm>
                  <a:off x="5562633" y="3314737"/>
                  <a:ext cx="1023926" cy="376215"/>
                </a:xfrm>
                <a:prstGeom prst="line">
                  <a:avLst/>
                </a:prstGeom>
                <a:solidFill>
                  <a:schemeClr val="accent1"/>
                </a:solidFill>
                <a:ln w="9525" cap="flat" cmpd="sng" algn="ctr">
                  <a:solidFill>
                    <a:schemeClr val="accent1">
                      <a:lumMod val="10000"/>
                      <a:alpha val="55000"/>
                    </a:schemeClr>
                  </a:solidFill>
                  <a:prstDash val="lgDash"/>
                  <a:round/>
                  <a:headEnd type="none" w="med" len="med"/>
                  <a:tailEnd type="none" w="med" len="med"/>
                </a:ln>
                <a:effectLst/>
              </p:spPr>
            </p:cxnSp>
          </p:grpSp>
          <p:grpSp>
            <p:nvGrpSpPr>
              <p:cNvPr id="24" name="Group 61"/>
              <p:cNvGrpSpPr>
                <a:grpSpLocks/>
              </p:cNvGrpSpPr>
              <p:nvPr/>
            </p:nvGrpSpPr>
            <p:grpSpPr bwMode="auto">
              <a:xfrm>
                <a:off x="4286250" y="4310062"/>
                <a:ext cx="1785932" cy="1485981"/>
                <a:chOff x="6291287" y="3771910"/>
                <a:chExt cx="1785913" cy="1485890"/>
              </a:xfrm>
            </p:grpSpPr>
            <p:sp>
              <p:nvSpPr>
                <p:cNvPr id="25" name="Oval 24"/>
                <p:cNvSpPr/>
                <p:nvPr/>
              </p:nvSpPr>
              <p:spPr bwMode="auto">
                <a:xfrm>
                  <a:off x="6553200" y="4876800"/>
                  <a:ext cx="228600" cy="228600"/>
                </a:xfrm>
                <a:prstGeom prst="ellipse">
                  <a:avLst/>
                </a:prstGeom>
                <a:solidFill>
                  <a:srgbClr val="002060">
                    <a:alpha val="70000"/>
                  </a:srgb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eaLnBrk="0" hangingPunct="0">
                    <a:defRPr/>
                  </a:pPr>
                  <a:endParaRPr lang="en-US"/>
                </a:p>
              </p:txBody>
            </p:sp>
            <p:sp>
              <p:nvSpPr>
                <p:cNvPr id="26" name="Oval 25"/>
                <p:cNvSpPr/>
                <p:nvPr/>
              </p:nvSpPr>
              <p:spPr bwMode="auto">
                <a:xfrm>
                  <a:off x="7848600" y="4419600"/>
                  <a:ext cx="228600" cy="228600"/>
                </a:xfrm>
                <a:prstGeom prst="ellipse">
                  <a:avLst/>
                </a:prstGeom>
                <a:solidFill>
                  <a:srgbClr val="002060">
                    <a:alpha val="70000"/>
                  </a:srgb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eaLnBrk="0" hangingPunct="0">
                    <a:defRPr/>
                  </a:pPr>
                  <a:endParaRPr lang="en-US"/>
                </a:p>
              </p:txBody>
            </p:sp>
            <p:sp>
              <p:nvSpPr>
                <p:cNvPr id="27" name="Oval 26"/>
                <p:cNvSpPr/>
                <p:nvPr/>
              </p:nvSpPr>
              <p:spPr bwMode="auto">
                <a:xfrm>
                  <a:off x="7315200" y="5029200"/>
                  <a:ext cx="228600" cy="228600"/>
                </a:xfrm>
                <a:prstGeom prst="ellipse">
                  <a:avLst/>
                </a:prstGeom>
                <a:solidFill>
                  <a:srgbClr val="002060">
                    <a:alpha val="70000"/>
                  </a:srgb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eaLnBrk="0" hangingPunct="0">
                    <a:defRPr/>
                  </a:pPr>
                  <a:endParaRPr lang="en-US"/>
                </a:p>
              </p:txBody>
            </p:sp>
            <p:cxnSp>
              <p:nvCxnSpPr>
                <p:cNvPr id="28" name="Straight Connector 27"/>
                <p:cNvCxnSpPr/>
                <p:nvPr/>
              </p:nvCxnSpPr>
              <p:spPr bwMode="auto">
                <a:xfrm rot="16200000" flipH="1">
                  <a:off x="6215099" y="4538619"/>
                  <a:ext cx="447648" cy="295272"/>
                </a:xfrm>
                <a:prstGeom prst="line">
                  <a:avLst/>
                </a:prstGeom>
                <a:solidFill>
                  <a:schemeClr val="accent1"/>
                </a:solidFill>
                <a:ln w="9525" cap="flat" cmpd="sng" algn="ctr">
                  <a:solidFill>
                    <a:schemeClr val="accent1">
                      <a:lumMod val="10000"/>
                      <a:alpha val="55000"/>
                    </a:schemeClr>
                  </a:solidFill>
                  <a:prstDash val="lgDash"/>
                  <a:round/>
                  <a:headEnd type="none" w="med" len="med"/>
                  <a:tailEnd type="none" w="med" len="med"/>
                </a:ln>
                <a:effectLst/>
              </p:spPr>
            </p:cxnSp>
            <p:cxnSp>
              <p:nvCxnSpPr>
                <p:cNvPr id="29" name="Straight Connector 28"/>
                <p:cNvCxnSpPr/>
                <p:nvPr/>
              </p:nvCxnSpPr>
              <p:spPr bwMode="auto">
                <a:xfrm>
                  <a:off x="6781820" y="4991035"/>
                  <a:ext cx="533394" cy="152391"/>
                </a:xfrm>
                <a:prstGeom prst="line">
                  <a:avLst/>
                </a:prstGeom>
                <a:solidFill>
                  <a:schemeClr val="accent1"/>
                </a:solidFill>
                <a:ln w="9525" cap="flat" cmpd="sng" algn="ctr">
                  <a:solidFill>
                    <a:schemeClr val="accent1">
                      <a:lumMod val="10000"/>
                      <a:alpha val="55000"/>
                    </a:schemeClr>
                  </a:solidFill>
                  <a:prstDash val="lgDash"/>
                  <a:round/>
                  <a:headEnd type="none" w="med" len="med"/>
                  <a:tailEnd type="none" w="med" len="med"/>
                </a:ln>
                <a:effectLst/>
              </p:spPr>
            </p:cxnSp>
            <p:cxnSp>
              <p:nvCxnSpPr>
                <p:cNvPr id="30" name="Straight Connector 29"/>
                <p:cNvCxnSpPr/>
                <p:nvPr/>
              </p:nvCxnSpPr>
              <p:spPr bwMode="auto">
                <a:xfrm rot="5400000" flipH="1" flipV="1">
                  <a:off x="7472386" y="4652910"/>
                  <a:ext cx="447648" cy="371471"/>
                </a:xfrm>
                <a:prstGeom prst="line">
                  <a:avLst/>
                </a:prstGeom>
                <a:solidFill>
                  <a:schemeClr val="accent1"/>
                </a:solidFill>
                <a:ln w="9525" cap="flat" cmpd="sng" algn="ctr">
                  <a:solidFill>
                    <a:schemeClr val="accent1">
                      <a:lumMod val="10000"/>
                      <a:alpha val="55000"/>
                    </a:schemeClr>
                  </a:solidFill>
                  <a:prstDash val="lgDash"/>
                  <a:round/>
                  <a:headEnd type="none" w="med" len="med"/>
                  <a:tailEnd type="none" w="med" len="med"/>
                </a:ln>
                <a:effectLst/>
              </p:spPr>
            </p:cxnSp>
            <p:cxnSp>
              <p:nvCxnSpPr>
                <p:cNvPr id="31" name="Straight Connector 30"/>
                <p:cNvCxnSpPr/>
                <p:nvPr/>
              </p:nvCxnSpPr>
              <p:spPr bwMode="auto">
                <a:xfrm rot="16200000" flipV="1">
                  <a:off x="6991385" y="3562345"/>
                  <a:ext cx="680996" cy="1100125"/>
                </a:xfrm>
                <a:prstGeom prst="line">
                  <a:avLst/>
                </a:prstGeom>
                <a:solidFill>
                  <a:schemeClr val="accent1"/>
                </a:solidFill>
                <a:ln w="9525" cap="flat" cmpd="sng" algn="ctr">
                  <a:solidFill>
                    <a:schemeClr val="accent1">
                      <a:lumMod val="10000"/>
                      <a:alpha val="55000"/>
                    </a:schemeClr>
                  </a:solidFill>
                  <a:prstDash val="lgDash"/>
                  <a:round/>
                  <a:headEnd type="none" w="med" len="med"/>
                  <a:tailEnd type="none" w="med" len="med"/>
                </a:ln>
                <a:effectLst/>
              </p:spPr>
            </p:cxnSp>
            <p:cxnSp>
              <p:nvCxnSpPr>
                <p:cNvPr id="32" name="Straight Connector 31"/>
                <p:cNvCxnSpPr/>
                <p:nvPr/>
              </p:nvCxnSpPr>
              <p:spPr bwMode="auto">
                <a:xfrm rot="10800000" flipV="1">
                  <a:off x="6748482" y="4571961"/>
                  <a:ext cx="1100126" cy="338117"/>
                </a:xfrm>
                <a:prstGeom prst="line">
                  <a:avLst/>
                </a:prstGeom>
                <a:solidFill>
                  <a:schemeClr val="accent1"/>
                </a:solidFill>
                <a:ln w="9525" cap="flat" cmpd="sng" algn="ctr">
                  <a:solidFill>
                    <a:schemeClr val="accent1">
                      <a:lumMod val="10000"/>
                      <a:alpha val="55000"/>
                    </a:schemeClr>
                  </a:solidFill>
                  <a:prstDash val="lgDash"/>
                  <a:round/>
                  <a:headEnd type="none" w="med" len="med"/>
                  <a:tailEnd type="none" w="med" len="med"/>
                </a:ln>
                <a:effectLst/>
              </p:spPr>
            </p:cxnSp>
            <p:cxnSp>
              <p:nvCxnSpPr>
                <p:cNvPr id="33" name="Straight Connector 32"/>
                <p:cNvCxnSpPr/>
                <p:nvPr/>
              </p:nvCxnSpPr>
              <p:spPr bwMode="auto">
                <a:xfrm rot="16200000" flipH="1">
                  <a:off x="6500865" y="4100486"/>
                  <a:ext cx="1176265" cy="681031"/>
                </a:xfrm>
                <a:prstGeom prst="line">
                  <a:avLst/>
                </a:prstGeom>
                <a:solidFill>
                  <a:schemeClr val="accent1"/>
                </a:solidFill>
                <a:ln w="9525" cap="flat" cmpd="sng" algn="ctr">
                  <a:solidFill>
                    <a:schemeClr val="accent1">
                      <a:lumMod val="10000"/>
                      <a:alpha val="55000"/>
                    </a:schemeClr>
                  </a:solidFill>
                  <a:prstDash val="lgDash"/>
                  <a:round/>
                  <a:headEnd type="none" w="med" len="med"/>
                  <a:tailEnd type="none" w="med" len="med"/>
                </a:ln>
                <a:effectLst/>
              </p:spPr>
            </p:cxnSp>
            <p:cxnSp>
              <p:nvCxnSpPr>
                <p:cNvPr id="34" name="Straight Connector 33"/>
                <p:cNvCxnSpPr/>
                <p:nvPr/>
              </p:nvCxnSpPr>
              <p:spPr bwMode="auto">
                <a:xfrm rot="5400000">
                  <a:off x="6173045" y="4382267"/>
                  <a:ext cx="990539" cy="1587"/>
                </a:xfrm>
                <a:prstGeom prst="line">
                  <a:avLst/>
                </a:prstGeom>
                <a:solidFill>
                  <a:schemeClr val="accent1"/>
                </a:solidFill>
                <a:ln w="9525" cap="flat" cmpd="sng" algn="ctr">
                  <a:solidFill>
                    <a:schemeClr val="accent1">
                      <a:lumMod val="10000"/>
                      <a:alpha val="55000"/>
                    </a:schemeClr>
                  </a:solidFill>
                  <a:prstDash val="lgDash"/>
                  <a:round/>
                  <a:headEnd type="none" w="med" len="med"/>
                  <a:tailEnd type="none" w="med" len="med"/>
                </a:ln>
                <a:effectLst/>
              </p:spPr>
            </p:cxnSp>
            <p:cxnSp>
              <p:nvCxnSpPr>
                <p:cNvPr id="35" name="Straight Connector 34"/>
                <p:cNvCxnSpPr/>
                <p:nvPr/>
              </p:nvCxnSpPr>
              <p:spPr bwMode="auto">
                <a:xfrm>
                  <a:off x="6324625" y="4381473"/>
                  <a:ext cx="1523984" cy="152391"/>
                </a:xfrm>
                <a:prstGeom prst="line">
                  <a:avLst/>
                </a:prstGeom>
                <a:solidFill>
                  <a:schemeClr val="accent1"/>
                </a:solidFill>
                <a:ln w="9525" cap="flat" cmpd="sng" algn="ctr">
                  <a:solidFill>
                    <a:schemeClr val="accent1">
                      <a:lumMod val="10000"/>
                      <a:alpha val="55000"/>
                    </a:schemeClr>
                  </a:solidFill>
                  <a:prstDash val="lgDash"/>
                  <a:round/>
                  <a:headEnd type="none" w="med" len="med"/>
                  <a:tailEnd type="none" w="med" len="med"/>
                </a:ln>
                <a:effectLst/>
              </p:spPr>
            </p:cxnSp>
            <p:cxnSp>
              <p:nvCxnSpPr>
                <p:cNvPr id="36" name="Straight Connector 35"/>
                <p:cNvCxnSpPr/>
                <p:nvPr/>
              </p:nvCxnSpPr>
              <p:spPr bwMode="auto">
                <a:xfrm>
                  <a:off x="6324625" y="4381473"/>
                  <a:ext cx="1023926" cy="680996"/>
                </a:xfrm>
                <a:prstGeom prst="line">
                  <a:avLst/>
                </a:prstGeom>
                <a:solidFill>
                  <a:schemeClr val="accent1"/>
                </a:solidFill>
                <a:ln w="9525" cap="flat" cmpd="sng" algn="ctr">
                  <a:solidFill>
                    <a:schemeClr val="accent1">
                      <a:lumMod val="10000"/>
                      <a:alpha val="55000"/>
                    </a:schemeClr>
                  </a:solidFill>
                  <a:prstDash val="lgDash"/>
                  <a:round/>
                  <a:headEnd type="none" w="med" len="med"/>
                  <a:tailEnd type="none" w="med" len="med"/>
                </a:ln>
                <a:effectLst/>
              </p:spPr>
            </p:cxnSp>
          </p:grpSp>
        </p:grpSp>
      </p:gr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475" y="274638"/>
            <a:ext cx="7498080" cy="1143000"/>
          </a:xfrm>
        </p:spPr>
        <p:txBody>
          <a:bodyPr/>
          <a:lstStyle/>
          <a:p>
            <a:r>
              <a:rPr lang="en-US" dirty="0" smtClean="0"/>
              <a:t>Flower Auction</a:t>
            </a:r>
            <a:endParaRPr lang="en-US" dirty="0"/>
          </a:p>
        </p:txBody>
      </p:sp>
      <p:pic>
        <p:nvPicPr>
          <p:cNvPr id="9" name="Content Placeholder 8" descr="080115_ChessWSN_Page_6.jpg"/>
          <p:cNvPicPr>
            <a:picLocks noGrp="1" noChangeAspect="1"/>
          </p:cNvPicPr>
          <p:nvPr>
            <p:ph idx="1"/>
          </p:nvPr>
        </p:nvPicPr>
        <p:blipFill>
          <a:blip r:embed="rId3"/>
          <a:stretch>
            <a:fillRect/>
          </a:stretch>
        </p:blipFill>
        <p:spPr>
          <a:xfrm>
            <a:off x="1755299" y="2285665"/>
            <a:ext cx="6349365" cy="2303145"/>
          </a:xfrm>
        </p:spPr>
      </p:pic>
      <p:sp>
        <p:nvSpPr>
          <p:cNvPr id="4" name="Slide Number Placeholder 3"/>
          <p:cNvSpPr>
            <a:spLocks noGrp="1"/>
          </p:cNvSpPr>
          <p:nvPr>
            <p:ph type="sldNum" sz="quarter" idx="12"/>
          </p:nvPr>
        </p:nvSpPr>
        <p:spPr/>
        <p:txBody>
          <a:bodyPr/>
          <a:lstStyle/>
          <a:p>
            <a:fld id="{96652B35-718D-4E28-AFEB-B694A3B357E8}" type="slidenum">
              <a:rPr kumimoji="0" lang="en-US" smtClean="0"/>
              <a:pPr/>
              <a:t>4</a:t>
            </a:fld>
            <a:endParaRPr kumimoji="0" lang="en-US"/>
          </a:p>
        </p:txBody>
      </p:sp>
      <p:pic>
        <p:nvPicPr>
          <p:cNvPr id="11" name="Picture Placeholder 26" descr="chess.bmp"/>
          <p:cNvPicPr>
            <a:picLocks noChangeAspect="1"/>
          </p:cNvPicPr>
          <p:nvPr/>
        </p:nvPicPr>
        <p:blipFill>
          <a:blip r:embed="rId4"/>
          <a:srcRect t="2091" b="2091"/>
          <a:stretch>
            <a:fillRect/>
          </a:stretch>
        </p:blipFill>
        <p:spPr>
          <a:xfrm>
            <a:off x="7353300" y="218195"/>
            <a:ext cx="1600200" cy="782179"/>
          </a:xfrm>
          <a:prstGeom prst="roundRect">
            <a:avLst/>
          </a:prstGeom>
          <a:noFill/>
          <a:ln w="19050">
            <a:solidFill>
              <a:schemeClr val="bg1"/>
            </a:solidFill>
          </a:ln>
          <a:effectLst>
            <a:outerShdw blurRad="63500" sx="102000" sy="102000" algn="ctr" rotWithShape="0">
              <a:srgbClr val="000000">
                <a:alpha val="40000"/>
              </a:srgbClr>
            </a:outerShdw>
          </a:effectLst>
        </p:spPr>
      </p:pic>
      <p:pic>
        <p:nvPicPr>
          <p:cNvPr id="13" name="Picture Placeholder 34" descr="chess-wsn.bmp"/>
          <p:cNvPicPr>
            <a:picLocks noChangeAspect="1"/>
          </p:cNvPicPr>
          <p:nvPr/>
        </p:nvPicPr>
        <p:blipFill>
          <a:blip r:embed="rId5"/>
          <a:srcRect t="13534" b="13534"/>
          <a:stretch>
            <a:fillRect/>
          </a:stretch>
        </p:blipFill>
        <p:spPr>
          <a:xfrm>
            <a:off x="5677517" y="238375"/>
            <a:ext cx="1580534" cy="771525"/>
          </a:xfrm>
          <a:prstGeom prst="roundRect">
            <a:avLst/>
          </a:prstGeom>
          <a:noFill/>
          <a:ln w="19050">
            <a:solidFill>
              <a:schemeClr val="bg1"/>
            </a:solidFill>
          </a:ln>
          <a:effectLst>
            <a:outerShdw blurRad="63500" sx="102000" sy="102000" algn="ctr" rotWithShape="0">
              <a:srgbClr val="000000">
                <a:alpha val="40000"/>
              </a:srgbClr>
            </a:outerShdw>
          </a:effectLst>
        </p:spPr>
      </p:pic>
      <p:sp>
        <p:nvSpPr>
          <p:cNvPr id="18" name="TextBox 17"/>
          <p:cNvSpPr txBox="1"/>
          <p:nvPr/>
        </p:nvSpPr>
        <p:spPr>
          <a:xfrm>
            <a:off x="1781299" y="4868885"/>
            <a:ext cx="5351721" cy="1477328"/>
          </a:xfrm>
          <a:prstGeom prst="rect">
            <a:avLst/>
          </a:prstGeom>
          <a:noFill/>
        </p:spPr>
        <p:txBody>
          <a:bodyPr wrap="none" rtlCol="0">
            <a:spAutoFit/>
          </a:bodyPr>
          <a:lstStyle/>
          <a:p>
            <a:r>
              <a:rPr lang="en-US" dirty="0" smtClean="0"/>
              <a:t>Use Case I : </a:t>
            </a:r>
            <a:r>
              <a:rPr lang="en-US" b="1" i="1" dirty="0" smtClean="0"/>
              <a:t>asset management</a:t>
            </a:r>
          </a:p>
          <a:p>
            <a:r>
              <a:rPr lang="en-US" dirty="0" smtClean="0"/>
              <a:t>theft detection and resolving ownership disputes</a:t>
            </a:r>
          </a:p>
          <a:p>
            <a:r>
              <a:rPr lang="en-US" dirty="0" smtClean="0"/>
              <a:t>Use Case II : </a:t>
            </a:r>
            <a:r>
              <a:rPr lang="en-US" b="1" i="1" dirty="0" smtClean="0"/>
              <a:t>supply chain management</a:t>
            </a:r>
          </a:p>
          <a:p>
            <a:r>
              <a:rPr lang="en-US" dirty="0" smtClean="0"/>
              <a:t>real-time awareness (track and trace)</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58600" y="274638"/>
            <a:ext cx="7498080" cy="1143000"/>
          </a:xfrm>
        </p:spPr>
        <p:txBody>
          <a:bodyPr/>
          <a:lstStyle/>
          <a:p>
            <a:r>
              <a:rPr lang="en-US" dirty="0" smtClean="0">
                <a:solidFill>
                  <a:schemeClr val="accent1">
                    <a:lumMod val="60000"/>
                    <a:lumOff val="40000"/>
                  </a:schemeClr>
                </a:solidFill>
              </a:rPr>
              <a:t>Theft Detection</a:t>
            </a:r>
            <a:endParaRPr lang="en-US" dirty="0">
              <a:solidFill>
                <a:schemeClr val="accent1">
                  <a:lumMod val="60000"/>
                  <a:lumOff val="40000"/>
                </a:schemeClr>
              </a:solidFill>
            </a:endParaRPr>
          </a:p>
        </p:txBody>
      </p:sp>
      <p:pic>
        <p:nvPicPr>
          <p:cNvPr id="12" name="Content Placeholder 11" descr="080115_ChessWSN_Page_1.jpg"/>
          <p:cNvPicPr>
            <a:picLocks noGrp="1" noChangeAspect="1"/>
          </p:cNvPicPr>
          <p:nvPr>
            <p:ph sz="half" idx="1"/>
          </p:nvPr>
        </p:nvPicPr>
        <p:blipFill>
          <a:blip r:embed="rId3"/>
          <a:stretch>
            <a:fillRect/>
          </a:stretch>
        </p:blipFill>
        <p:spPr>
          <a:xfrm>
            <a:off x="741537" y="1389425"/>
            <a:ext cx="3213138" cy="2066925"/>
          </a:xfrm>
        </p:spPr>
      </p:pic>
      <p:pic>
        <p:nvPicPr>
          <p:cNvPr id="13" name="Content Placeholder 12" descr="080115_ChessWSN_Page_2.jpg"/>
          <p:cNvPicPr>
            <a:picLocks noGrp="1" noChangeAspect="1"/>
          </p:cNvPicPr>
          <p:nvPr>
            <p:ph sz="half" idx="2"/>
          </p:nvPr>
        </p:nvPicPr>
        <p:blipFill>
          <a:blip r:embed="rId4"/>
          <a:stretch>
            <a:fillRect/>
          </a:stretch>
        </p:blipFill>
        <p:spPr>
          <a:xfrm>
            <a:off x="5062577" y="1389425"/>
            <a:ext cx="3215545" cy="2066925"/>
          </a:xfrm>
        </p:spPr>
      </p:pic>
      <p:sp>
        <p:nvSpPr>
          <p:cNvPr id="4" name="Slide Number Placeholder 3"/>
          <p:cNvSpPr>
            <a:spLocks noGrp="1"/>
          </p:cNvSpPr>
          <p:nvPr>
            <p:ph type="sldNum" sz="quarter" idx="12"/>
          </p:nvPr>
        </p:nvSpPr>
        <p:spPr/>
        <p:txBody>
          <a:bodyPr/>
          <a:lstStyle/>
          <a:p>
            <a:fld id="{96652B35-718D-4E28-AFEB-B694A3B357E8}" type="slidenum">
              <a:rPr kumimoji="0" lang="en-US" smtClean="0"/>
              <a:pPr/>
              <a:t>5</a:t>
            </a:fld>
            <a:endParaRPr kumimoji="0" lang="en-US"/>
          </a:p>
        </p:txBody>
      </p:sp>
      <p:pic>
        <p:nvPicPr>
          <p:cNvPr id="14" name="Content Placeholder 11" descr="080115_ChessWSN_Page_1.jpg"/>
          <p:cNvPicPr>
            <a:picLocks noChangeAspect="1"/>
          </p:cNvPicPr>
          <p:nvPr/>
        </p:nvPicPr>
        <p:blipFill>
          <a:blip r:embed="rId5"/>
          <a:stretch>
            <a:fillRect/>
          </a:stretch>
        </p:blipFill>
        <p:spPr>
          <a:xfrm>
            <a:off x="718613" y="4106884"/>
            <a:ext cx="3207525" cy="2066925"/>
          </a:xfrm>
          <a:prstGeom prst="rect">
            <a:avLst/>
          </a:prstGeom>
          <a:noFill/>
          <a:ln>
            <a:noFill/>
          </a:ln>
        </p:spPr>
      </p:pic>
      <p:pic>
        <p:nvPicPr>
          <p:cNvPr id="15" name="Content Placeholder 12" descr="080115_ChessWSN_Page_2.jpg"/>
          <p:cNvPicPr>
            <a:picLocks noChangeAspect="1"/>
          </p:cNvPicPr>
          <p:nvPr/>
        </p:nvPicPr>
        <p:blipFill>
          <a:blip r:embed="rId6"/>
          <a:stretch>
            <a:fillRect/>
          </a:stretch>
        </p:blipFill>
        <p:spPr>
          <a:xfrm>
            <a:off x="5036846" y="4096986"/>
            <a:ext cx="3377208" cy="2066544"/>
          </a:xfrm>
          <a:prstGeom prst="rect">
            <a:avLst/>
          </a:prstGeom>
          <a:noFill/>
          <a:ln>
            <a:noFill/>
          </a:ln>
        </p:spPr>
      </p:pic>
      <p:sp>
        <p:nvSpPr>
          <p:cNvPr id="18" name="TextBox 17"/>
          <p:cNvSpPr txBox="1"/>
          <p:nvPr/>
        </p:nvSpPr>
        <p:spPr>
          <a:xfrm>
            <a:off x="676892" y="3431971"/>
            <a:ext cx="3942609" cy="646331"/>
          </a:xfrm>
          <a:prstGeom prst="rect">
            <a:avLst/>
          </a:prstGeom>
          <a:noFill/>
        </p:spPr>
        <p:txBody>
          <a:bodyPr wrap="square" rtlCol="0">
            <a:spAutoFit/>
          </a:bodyPr>
          <a:lstStyle/>
          <a:p>
            <a:r>
              <a:rPr lang="en-US" dirty="0" smtClean="0"/>
              <a:t>Active tag ad-hoc network topology is shown in </a:t>
            </a:r>
            <a:r>
              <a:rPr lang="en-US" b="1" dirty="0" smtClean="0"/>
              <a:t>blue</a:t>
            </a:r>
            <a:endParaRPr lang="en-US" dirty="0"/>
          </a:p>
        </p:txBody>
      </p:sp>
      <p:sp>
        <p:nvSpPr>
          <p:cNvPr id="19" name="TextBox 18"/>
          <p:cNvSpPr txBox="1"/>
          <p:nvPr/>
        </p:nvSpPr>
        <p:spPr>
          <a:xfrm>
            <a:off x="4940142" y="3431970"/>
            <a:ext cx="4263241" cy="923330"/>
          </a:xfrm>
          <a:prstGeom prst="rect">
            <a:avLst/>
          </a:prstGeom>
          <a:noFill/>
        </p:spPr>
        <p:txBody>
          <a:bodyPr wrap="square" rtlCol="0">
            <a:spAutoFit/>
          </a:bodyPr>
          <a:lstStyle/>
          <a:p>
            <a:r>
              <a:rPr lang="en-US" dirty="0" smtClean="0"/>
              <a:t>Observation nodes can be connected to fixed local infrastructure</a:t>
            </a:r>
          </a:p>
          <a:p>
            <a:endParaRPr lang="en-US" dirty="0"/>
          </a:p>
        </p:txBody>
      </p:sp>
      <p:sp>
        <p:nvSpPr>
          <p:cNvPr id="20" name="TextBox 19"/>
          <p:cNvSpPr txBox="1"/>
          <p:nvPr/>
        </p:nvSpPr>
        <p:spPr>
          <a:xfrm>
            <a:off x="4999516" y="6151421"/>
            <a:ext cx="4037609" cy="646331"/>
          </a:xfrm>
          <a:prstGeom prst="rect">
            <a:avLst/>
          </a:prstGeom>
          <a:noFill/>
        </p:spPr>
        <p:txBody>
          <a:bodyPr wrap="square" rtlCol="0">
            <a:spAutoFit/>
          </a:bodyPr>
          <a:lstStyle/>
          <a:p>
            <a:r>
              <a:rPr lang="en-US" dirty="0" smtClean="0"/>
              <a:t>When the network detects a node is lost, alarm is raised .</a:t>
            </a:r>
            <a:endParaRPr lang="en-US" dirty="0"/>
          </a:p>
        </p:txBody>
      </p:sp>
      <p:sp>
        <p:nvSpPr>
          <p:cNvPr id="21" name="TextBox 20"/>
          <p:cNvSpPr txBox="1"/>
          <p:nvPr/>
        </p:nvSpPr>
        <p:spPr>
          <a:xfrm>
            <a:off x="641267" y="6163296"/>
            <a:ext cx="3289465" cy="369332"/>
          </a:xfrm>
          <a:prstGeom prst="rect">
            <a:avLst/>
          </a:prstGeom>
          <a:noFill/>
        </p:spPr>
        <p:txBody>
          <a:bodyPr wrap="square" rtlCol="0">
            <a:spAutoFit/>
          </a:bodyPr>
          <a:lstStyle/>
          <a:p>
            <a:r>
              <a:rPr lang="en-US" dirty="0" smtClean="0"/>
              <a:t>Dynamic Topology</a:t>
            </a:r>
            <a:endParaRPr lang="en-US" dirty="0"/>
          </a:p>
        </p:txBody>
      </p:sp>
      <p:pic>
        <p:nvPicPr>
          <p:cNvPr id="22" name="Picture Placeholder 26" descr="chess.bmp"/>
          <p:cNvPicPr>
            <a:picLocks noChangeAspect="1"/>
          </p:cNvPicPr>
          <p:nvPr/>
        </p:nvPicPr>
        <p:blipFill>
          <a:blip r:embed="rId7"/>
          <a:srcRect t="2091" b="2091"/>
          <a:stretch>
            <a:fillRect/>
          </a:stretch>
        </p:blipFill>
        <p:spPr>
          <a:xfrm>
            <a:off x="7377050" y="206320"/>
            <a:ext cx="1600200" cy="782179"/>
          </a:xfrm>
          <a:prstGeom prst="roundRect">
            <a:avLst/>
          </a:prstGeom>
          <a:noFill/>
          <a:ln w="19050">
            <a:solidFill>
              <a:schemeClr val="bg1"/>
            </a:solidFill>
          </a:ln>
          <a:effectLst>
            <a:outerShdw blurRad="63500" sx="102000" sy="102000" algn="ctr" rotWithShape="0">
              <a:srgbClr val="000000">
                <a:alpha val="40000"/>
              </a:srgbClr>
            </a:outerShdw>
          </a:effectLst>
        </p:spPr>
      </p:pic>
      <p:pic>
        <p:nvPicPr>
          <p:cNvPr id="23" name="Picture Placeholder 34" descr="chess-wsn.bmp"/>
          <p:cNvPicPr>
            <a:picLocks noChangeAspect="1"/>
          </p:cNvPicPr>
          <p:nvPr/>
        </p:nvPicPr>
        <p:blipFill>
          <a:blip r:embed="rId8"/>
          <a:srcRect t="13534" b="13534"/>
          <a:stretch>
            <a:fillRect/>
          </a:stretch>
        </p:blipFill>
        <p:spPr>
          <a:xfrm>
            <a:off x="5701267" y="226500"/>
            <a:ext cx="1580534" cy="771525"/>
          </a:xfrm>
          <a:prstGeom prst="roundRect">
            <a:avLst/>
          </a:prstGeom>
          <a:noFill/>
          <a:ln w="19050">
            <a:solidFill>
              <a:schemeClr val="bg1"/>
            </a:solidFill>
          </a:ln>
          <a:effectLst>
            <a:outerShdw blurRad="63500" sx="102000" sy="102000" algn="ctr" rotWithShape="0">
              <a:srgbClr val="000000">
                <a:alpha val="40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ounded Rectangle 62"/>
          <p:cNvSpPr/>
          <p:nvPr/>
        </p:nvSpPr>
        <p:spPr>
          <a:xfrm>
            <a:off x="442912" y="1357319"/>
            <a:ext cx="8443913" cy="4929188"/>
          </a:xfrm>
          <a:prstGeom prst="roundRect">
            <a:avLst>
              <a:gd name="adj" fmla="val 4204"/>
            </a:avLst>
          </a:prstGeom>
          <a:solidFill>
            <a:schemeClr val="tx1"/>
          </a:solidFill>
          <a:ln w="25400" cmpd="dbl">
            <a:solidFill>
              <a:schemeClr val="accent4">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666732" y="274638"/>
            <a:ext cx="7498080" cy="1143000"/>
          </a:xfrm>
        </p:spPr>
        <p:txBody>
          <a:bodyPr/>
          <a:lstStyle/>
          <a:p>
            <a:r>
              <a:rPr lang="en-US" dirty="0" smtClean="0"/>
              <a:t>Time Model</a:t>
            </a:r>
            <a:endParaRPr lang="en-US" dirty="0"/>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6</a:t>
            </a:fld>
            <a:endParaRPr kumimoji="0" lang="en-US"/>
          </a:p>
        </p:txBody>
      </p:sp>
      <p:sp>
        <p:nvSpPr>
          <p:cNvPr id="13" name="Trapezoid 12"/>
          <p:cNvSpPr/>
          <p:nvPr/>
        </p:nvSpPr>
        <p:spPr bwMode="auto">
          <a:xfrm>
            <a:off x="1600200" y="3048000"/>
            <a:ext cx="6400800" cy="1066800"/>
          </a:xfrm>
          <a:prstGeom prst="trapezoid">
            <a:avLst>
              <a:gd name="adj" fmla="val 249906"/>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eaLnBrk="0" hangingPunct="0">
              <a:defRPr/>
            </a:pPr>
            <a:endParaRPr lang="en-US">
              <a:solidFill>
                <a:schemeClr val="tx1"/>
              </a:solidFill>
            </a:endParaRPr>
          </a:p>
        </p:txBody>
      </p:sp>
      <p:sp>
        <p:nvSpPr>
          <p:cNvPr id="14" name="Rectangle 13"/>
          <p:cNvSpPr/>
          <p:nvPr/>
        </p:nvSpPr>
        <p:spPr bwMode="auto">
          <a:xfrm>
            <a:off x="7086600" y="4114800"/>
            <a:ext cx="914400" cy="304800"/>
          </a:xfrm>
          <a:prstGeom prst="rect">
            <a:avLst/>
          </a:prstGeom>
          <a:solidFill>
            <a:srgbClr val="FFFF00"/>
          </a:solidFill>
          <a:ln>
            <a:solidFill>
              <a:srgbClr val="FF0000">
                <a:alpha val="60000"/>
              </a:srgbClr>
            </a:solidFill>
            <a:headEnd type="none" w="med" len="med"/>
            <a:tailEnd type="none" w="med" len="med"/>
          </a:ln>
          <a:effectLst>
            <a:outerShdw blurRad="50800" dist="50800" dir="5400000" algn="ctr" rotWithShape="0">
              <a:srgbClr val="000000">
                <a:alpha val="71000"/>
              </a:srgbClr>
            </a:outerShdw>
          </a:effectLst>
        </p:spPr>
        <p:style>
          <a:lnRef idx="2">
            <a:schemeClr val="accent6">
              <a:shade val="50000"/>
            </a:schemeClr>
          </a:lnRef>
          <a:fillRef idx="1">
            <a:schemeClr val="accent6"/>
          </a:fillRef>
          <a:effectRef idx="0">
            <a:schemeClr val="accent6"/>
          </a:effectRef>
          <a:fontRef idx="minor">
            <a:schemeClr val="lt1"/>
          </a:fontRef>
        </p:style>
        <p:txBody>
          <a:bodyPr/>
          <a:lstStyle/>
          <a:p>
            <a:pPr eaLnBrk="0" hangingPunct="0">
              <a:defRPr/>
            </a:pPr>
            <a:endParaRPr lang="en-US">
              <a:solidFill>
                <a:schemeClr val="tx1"/>
              </a:solidFill>
            </a:endParaRPr>
          </a:p>
        </p:txBody>
      </p:sp>
      <p:sp>
        <p:nvSpPr>
          <p:cNvPr id="15" name="Trapezoid 14"/>
          <p:cNvSpPr/>
          <p:nvPr/>
        </p:nvSpPr>
        <p:spPr bwMode="auto">
          <a:xfrm>
            <a:off x="1219200" y="4419600"/>
            <a:ext cx="5334000" cy="1066800"/>
          </a:xfrm>
          <a:prstGeom prst="trapezoid">
            <a:avLst>
              <a:gd name="adj" fmla="val 209222"/>
            </a:avLst>
          </a:prstGeom>
          <a:solidFill>
            <a:srgbClr val="FFFF00">
              <a:alpha val="70000"/>
            </a:srgbClr>
          </a:solidFill>
          <a:ln>
            <a:noFill/>
            <a:headEnd type="none" w="med" len="med"/>
            <a:tailEnd type="none" w="med" len="med"/>
          </a:ln>
          <a:effectLst>
            <a:glow rad="101600">
              <a:schemeClr val="accent5">
                <a:satMod val="175000"/>
                <a:alpha val="40000"/>
              </a:schemeClr>
            </a:glow>
            <a:reflection blurRad="6350" stA="50000" endA="300" endPos="90000" dist="50800" dir="5400000" sy="-100000" algn="bl" rotWithShape="0"/>
          </a:effectLst>
          <a:scene3d>
            <a:camera prst="orthographicFront">
              <a:rot lat="0" lon="0" rev="0"/>
            </a:camera>
            <a:lightRig rig="contrasting" dir="t">
              <a:rot lat="0" lon="0" rev="7800000"/>
            </a:lightRig>
          </a:scene3d>
          <a:sp3d>
            <a:bevelT w="139700" h="139700"/>
          </a:sp3d>
        </p:spPr>
        <p:style>
          <a:lnRef idx="0">
            <a:schemeClr val="accent3"/>
          </a:lnRef>
          <a:fillRef idx="3">
            <a:schemeClr val="accent3"/>
          </a:fillRef>
          <a:effectRef idx="3">
            <a:schemeClr val="accent3"/>
          </a:effectRef>
          <a:fontRef idx="minor">
            <a:schemeClr val="lt1"/>
          </a:fontRef>
        </p:style>
        <p:txBody>
          <a:bodyPr/>
          <a:lstStyle/>
          <a:p>
            <a:pPr eaLnBrk="0" hangingPunct="0">
              <a:defRPr/>
            </a:pPr>
            <a:endParaRPr lang="en-US">
              <a:solidFill>
                <a:schemeClr val="tx1"/>
              </a:solidFill>
            </a:endParaRPr>
          </a:p>
        </p:txBody>
      </p:sp>
      <p:sp>
        <p:nvSpPr>
          <p:cNvPr id="16" name="Rectangle 15"/>
          <p:cNvSpPr/>
          <p:nvPr/>
        </p:nvSpPr>
        <p:spPr bwMode="auto">
          <a:xfrm>
            <a:off x="1600200" y="4114800"/>
            <a:ext cx="838200" cy="304800"/>
          </a:xfrm>
          <a:prstGeom prst="rect">
            <a:avLst/>
          </a:prstGeom>
          <a:solidFill>
            <a:srgbClr val="FFC000"/>
          </a:solidFill>
          <a:ln>
            <a:solidFill>
              <a:srgbClr val="FF0000">
                <a:alpha val="60000"/>
              </a:srgbClr>
            </a:solidFill>
            <a:headEnd type="none" w="med" len="med"/>
            <a:tailEnd type="none" w="med" len="med"/>
          </a:ln>
          <a:effectLst>
            <a:outerShdw blurRad="50800" dist="50800" dir="5400000" algn="ctr" rotWithShape="0">
              <a:srgbClr val="000000">
                <a:alpha val="71000"/>
              </a:srgbClr>
            </a:outerShdw>
          </a:effectLst>
        </p:spPr>
        <p:style>
          <a:lnRef idx="2">
            <a:schemeClr val="accent6">
              <a:shade val="50000"/>
            </a:schemeClr>
          </a:lnRef>
          <a:fillRef idx="1">
            <a:schemeClr val="accent6"/>
          </a:fillRef>
          <a:effectRef idx="0">
            <a:schemeClr val="accent6"/>
          </a:effectRef>
          <a:fontRef idx="minor">
            <a:schemeClr val="lt1"/>
          </a:fontRef>
        </p:style>
        <p:txBody>
          <a:bodyPr/>
          <a:lstStyle/>
          <a:p>
            <a:pPr eaLnBrk="0" hangingPunct="0">
              <a:defRPr/>
            </a:pPr>
            <a:endParaRPr lang="en-US">
              <a:solidFill>
                <a:schemeClr val="tx1"/>
              </a:solidFill>
            </a:endParaRPr>
          </a:p>
        </p:txBody>
      </p:sp>
      <p:sp>
        <p:nvSpPr>
          <p:cNvPr id="17" name="Rectangle 16"/>
          <p:cNvSpPr/>
          <p:nvPr/>
        </p:nvSpPr>
        <p:spPr bwMode="auto">
          <a:xfrm>
            <a:off x="2438400" y="4114800"/>
            <a:ext cx="990600" cy="304800"/>
          </a:xfrm>
          <a:prstGeom prst="rect">
            <a:avLst/>
          </a:prstGeom>
          <a:solidFill>
            <a:srgbClr val="C00000"/>
          </a:solidFill>
          <a:ln>
            <a:solidFill>
              <a:srgbClr val="FF0000">
                <a:alpha val="60000"/>
              </a:srgbClr>
            </a:solidFill>
            <a:headEnd type="none" w="med" len="med"/>
            <a:tailEnd type="none" w="med" len="med"/>
          </a:ln>
          <a:effectLst>
            <a:outerShdw blurRad="50800" dist="50800" dir="5400000" algn="ctr" rotWithShape="0">
              <a:srgbClr val="000000">
                <a:alpha val="71000"/>
              </a:srgbClr>
            </a:outerShdw>
          </a:effectLst>
        </p:spPr>
        <p:style>
          <a:lnRef idx="2">
            <a:schemeClr val="accent6">
              <a:shade val="50000"/>
            </a:schemeClr>
          </a:lnRef>
          <a:fillRef idx="1">
            <a:schemeClr val="accent6"/>
          </a:fillRef>
          <a:effectRef idx="0">
            <a:schemeClr val="accent6"/>
          </a:effectRef>
          <a:fontRef idx="minor">
            <a:schemeClr val="lt1"/>
          </a:fontRef>
        </p:style>
        <p:txBody>
          <a:bodyPr/>
          <a:lstStyle/>
          <a:p>
            <a:pPr eaLnBrk="0" hangingPunct="0">
              <a:defRPr/>
            </a:pPr>
            <a:endParaRPr lang="en-US">
              <a:solidFill>
                <a:schemeClr val="tx1"/>
              </a:solidFill>
            </a:endParaRPr>
          </a:p>
        </p:txBody>
      </p:sp>
      <p:sp>
        <p:nvSpPr>
          <p:cNvPr id="18" name="Rectangle 17"/>
          <p:cNvSpPr/>
          <p:nvPr/>
        </p:nvSpPr>
        <p:spPr bwMode="auto">
          <a:xfrm>
            <a:off x="3429000" y="4114800"/>
            <a:ext cx="914400" cy="304800"/>
          </a:xfrm>
          <a:prstGeom prst="rect">
            <a:avLst/>
          </a:prstGeom>
          <a:solidFill>
            <a:srgbClr val="FFC000"/>
          </a:solidFill>
          <a:ln>
            <a:solidFill>
              <a:srgbClr val="FF0000">
                <a:alpha val="60000"/>
              </a:srgbClr>
            </a:solidFill>
            <a:headEnd type="none" w="med" len="med"/>
            <a:tailEnd type="none" w="med" len="med"/>
          </a:ln>
          <a:effectLst>
            <a:outerShdw blurRad="50800" dist="50800" dir="5400000" algn="ctr" rotWithShape="0">
              <a:srgbClr val="000000">
                <a:alpha val="71000"/>
              </a:srgbClr>
            </a:outerShdw>
          </a:effectLst>
        </p:spPr>
        <p:style>
          <a:lnRef idx="2">
            <a:schemeClr val="accent6">
              <a:shade val="50000"/>
            </a:schemeClr>
          </a:lnRef>
          <a:fillRef idx="1">
            <a:schemeClr val="accent6"/>
          </a:fillRef>
          <a:effectRef idx="0">
            <a:schemeClr val="accent6"/>
          </a:effectRef>
          <a:fontRef idx="minor">
            <a:schemeClr val="lt1"/>
          </a:fontRef>
        </p:style>
        <p:txBody>
          <a:bodyPr/>
          <a:lstStyle/>
          <a:p>
            <a:pPr eaLnBrk="0" hangingPunct="0">
              <a:defRPr/>
            </a:pPr>
            <a:endParaRPr lang="en-US">
              <a:solidFill>
                <a:schemeClr val="tx1"/>
              </a:solidFill>
            </a:endParaRPr>
          </a:p>
        </p:txBody>
      </p:sp>
      <p:sp>
        <p:nvSpPr>
          <p:cNvPr id="19" name="Rectangle 18"/>
          <p:cNvSpPr/>
          <p:nvPr/>
        </p:nvSpPr>
        <p:spPr bwMode="auto">
          <a:xfrm>
            <a:off x="5334000" y="4114800"/>
            <a:ext cx="914400" cy="304800"/>
          </a:xfrm>
          <a:prstGeom prst="rect">
            <a:avLst/>
          </a:prstGeom>
          <a:solidFill>
            <a:srgbClr val="FFFF00"/>
          </a:solidFill>
          <a:ln>
            <a:solidFill>
              <a:srgbClr val="FF0000">
                <a:alpha val="60000"/>
              </a:srgbClr>
            </a:solidFill>
            <a:headEnd type="none" w="med" len="med"/>
            <a:tailEnd type="none" w="med" len="med"/>
          </a:ln>
          <a:effectLst>
            <a:outerShdw blurRad="50800" dist="50800" dir="5400000" algn="ctr" rotWithShape="0">
              <a:srgbClr val="000000">
                <a:alpha val="71000"/>
              </a:srgbClr>
            </a:outerShdw>
          </a:effectLst>
        </p:spPr>
        <p:style>
          <a:lnRef idx="2">
            <a:schemeClr val="accent6">
              <a:shade val="50000"/>
            </a:schemeClr>
          </a:lnRef>
          <a:fillRef idx="1">
            <a:schemeClr val="accent6"/>
          </a:fillRef>
          <a:effectRef idx="0">
            <a:schemeClr val="accent6"/>
          </a:effectRef>
          <a:fontRef idx="minor">
            <a:schemeClr val="lt1"/>
          </a:fontRef>
        </p:style>
        <p:txBody>
          <a:bodyPr/>
          <a:lstStyle/>
          <a:p>
            <a:pPr eaLnBrk="0" hangingPunct="0">
              <a:defRPr/>
            </a:pPr>
            <a:endParaRPr lang="en-US">
              <a:solidFill>
                <a:schemeClr val="tx1"/>
              </a:solidFill>
            </a:endParaRPr>
          </a:p>
        </p:txBody>
      </p:sp>
      <p:sp>
        <p:nvSpPr>
          <p:cNvPr id="20" name="Rectangle 19"/>
          <p:cNvSpPr/>
          <p:nvPr/>
        </p:nvSpPr>
        <p:spPr bwMode="auto">
          <a:xfrm>
            <a:off x="4343400" y="4114800"/>
            <a:ext cx="990600" cy="304800"/>
          </a:xfrm>
          <a:prstGeom prst="rect">
            <a:avLst/>
          </a:prstGeom>
          <a:solidFill>
            <a:srgbClr val="FFFF00"/>
          </a:solidFill>
          <a:ln>
            <a:solidFill>
              <a:srgbClr val="FF0000">
                <a:alpha val="60000"/>
              </a:srgbClr>
            </a:solidFill>
            <a:headEnd type="none" w="med" len="med"/>
            <a:tailEnd type="none" w="med" len="med"/>
          </a:ln>
          <a:effectLst>
            <a:outerShdw blurRad="50800" dist="50800" dir="5400000" algn="ctr" rotWithShape="0">
              <a:srgbClr val="000000">
                <a:alpha val="71000"/>
              </a:srgbClr>
            </a:outerShdw>
          </a:effectLst>
        </p:spPr>
        <p:style>
          <a:lnRef idx="2">
            <a:schemeClr val="accent6">
              <a:shade val="50000"/>
            </a:schemeClr>
          </a:lnRef>
          <a:fillRef idx="1">
            <a:schemeClr val="accent6"/>
          </a:fillRef>
          <a:effectRef idx="0">
            <a:schemeClr val="accent6"/>
          </a:effectRef>
          <a:fontRef idx="minor">
            <a:schemeClr val="lt1"/>
          </a:fontRef>
        </p:style>
        <p:txBody>
          <a:bodyPr/>
          <a:lstStyle/>
          <a:p>
            <a:pPr eaLnBrk="0" hangingPunct="0">
              <a:defRPr/>
            </a:pPr>
            <a:endParaRPr lang="en-US">
              <a:solidFill>
                <a:schemeClr val="tx1"/>
              </a:solidFill>
            </a:endParaRPr>
          </a:p>
        </p:txBody>
      </p:sp>
      <p:sp>
        <p:nvSpPr>
          <p:cNvPr id="21" name="Rectangle 20"/>
          <p:cNvSpPr/>
          <p:nvPr/>
        </p:nvSpPr>
        <p:spPr bwMode="auto">
          <a:xfrm>
            <a:off x="6248400" y="4114800"/>
            <a:ext cx="838200" cy="304800"/>
          </a:xfrm>
          <a:prstGeom prst="rect">
            <a:avLst/>
          </a:prstGeom>
          <a:solidFill>
            <a:srgbClr val="FFFF00"/>
          </a:solidFill>
          <a:ln>
            <a:solidFill>
              <a:srgbClr val="FF0000">
                <a:alpha val="60000"/>
              </a:srgbClr>
            </a:solidFill>
            <a:headEnd type="none" w="med" len="med"/>
            <a:tailEnd type="none" w="med" len="med"/>
          </a:ln>
          <a:effectLst>
            <a:outerShdw blurRad="50800" dist="50800" dir="5400000" algn="ctr" rotWithShape="0">
              <a:srgbClr val="000000">
                <a:alpha val="71000"/>
              </a:srgbClr>
            </a:outerShdw>
          </a:effectLst>
        </p:spPr>
        <p:style>
          <a:lnRef idx="2">
            <a:schemeClr val="accent6">
              <a:shade val="50000"/>
            </a:schemeClr>
          </a:lnRef>
          <a:fillRef idx="1">
            <a:schemeClr val="accent6"/>
          </a:fillRef>
          <a:effectRef idx="0">
            <a:schemeClr val="accent6"/>
          </a:effectRef>
          <a:fontRef idx="minor">
            <a:schemeClr val="lt1"/>
          </a:fontRef>
        </p:style>
        <p:txBody>
          <a:bodyPr/>
          <a:lstStyle/>
          <a:p>
            <a:pPr eaLnBrk="0" hangingPunct="0">
              <a:defRPr/>
            </a:pPr>
            <a:endParaRPr lang="en-US">
              <a:solidFill>
                <a:schemeClr val="tx1"/>
              </a:solidFill>
            </a:endParaRPr>
          </a:p>
        </p:txBody>
      </p:sp>
      <p:sp>
        <p:nvSpPr>
          <p:cNvPr id="22" name="TextBox 17"/>
          <p:cNvSpPr txBox="1">
            <a:spLocks noChangeArrowheads="1"/>
          </p:cNvSpPr>
          <p:nvPr/>
        </p:nvSpPr>
        <p:spPr bwMode="auto">
          <a:xfrm>
            <a:off x="2667000" y="4114800"/>
            <a:ext cx="479425" cy="369888"/>
          </a:xfrm>
          <a:prstGeom prst="rect">
            <a:avLst/>
          </a:prstGeom>
          <a:noFill/>
          <a:ln w="9525">
            <a:noFill/>
            <a:miter lim="800000"/>
            <a:headEnd/>
            <a:tailEnd/>
          </a:ln>
        </p:spPr>
        <p:txBody>
          <a:bodyPr wrap="none">
            <a:spAutoFit/>
          </a:bodyPr>
          <a:lstStyle/>
          <a:p>
            <a:r>
              <a:rPr lang="en-US">
                <a:solidFill>
                  <a:srgbClr val="FFC000"/>
                </a:solidFill>
              </a:rPr>
              <a:t>TX</a:t>
            </a:r>
          </a:p>
        </p:txBody>
      </p:sp>
      <p:sp>
        <p:nvSpPr>
          <p:cNvPr id="23" name="Rectangle 18"/>
          <p:cNvSpPr>
            <a:spLocks noChangeArrowheads="1"/>
          </p:cNvSpPr>
          <p:nvPr/>
        </p:nvSpPr>
        <p:spPr bwMode="auto">
          <a:xfrm>
            <a:off x="1752600" y="4114800"/>
            <a:ext cx="504825" cy="369888"/>
          </a:xfrm>
          <a:prstGeom prst="rect">
            <a:avLst/>
          </a:prstGeom>
          <a:noFill/>
          <a:ln w="9525">
            <a:noFill/>
            <a:miter lim="800000"/>
            <a:headEnd/>
            <a:tailEnd/>
          </a:ln>
        </p:spPr>
        <p:txBody>
          <a:bodyPr wrap="none">
            <a:spAutoFit/>
          </a:bodyPr>
          <a:lstStyle/>
          <a:p>
            <a:r>
              <a:rPr lang="en-US">
                <a:solidFill>
                  <a:srgbClr val="C00000"/>
                </a:solidFill>
              </a:rPr>
              <a:t>RX</a:t>
            </a:r>
          </a:p>
        </p:txBody>
      </p:sp>
      <p:sp>
        <p:nvSpPr>
          <p:cNvPr id="24" name="Rectangle 19"/>
          <p:cNvSpPr>
            <a:spLocks noChangeArrowheads="1"/>
          </p:cNvSpPr>
          <p:nvPr/>
        </p:nvSpPr>
        <p:spPr bwMode="auto">
          <a:xfrm>
            <a:off x="3657600" y="4114800"/>
            <a:ext cx="504825" cy="369888"/>
          </a:xfrm>
          <a:prstGeom prst="rect">
            <a:avLst/>
          </a:prstGeom>
          <a:noFill/>
          <a:ln w="9525">
            <a:noFill/>
            <a:miter lim="800000"/>
            <a:headEnd/>
            <a:tailEnd/>
          </a:ln>
        </p:spPr>
        <p:txBody>
          <a:bodyPr wrap="none">
            <a:spAutoFit/>
          </a:bodyPr>
          <a:lstStyle/>
          <a:p>
            <a:r>
              <a:rPr lang="en-US">
                <a:solidFill>
                  <a:srgbClr val="C00000"/>
                </a:solidFill>
              </a:rPr>
              <a:t>RX</a:t>
            </a:r>
          </a:p>
        </p:txBody>
      </p:sp>
      <p:sp>
        <p:nvSpPr>
          <p:cNvPr id="25" name="Rectangle 20"/>
          <p:cNvSpPr>
            <a:spLocks noChangeArrowheads="1"/>
          </p:cNvSpPr>
          <p:nvPr/>
        </p:nvSpPr>
        <p:spPr bwMode="auto">
          <a:xfrm>
            <a:off x="4572000" y="4114800"/>
            <a:ext cx="544513" cy="369888"/>
          </a:xfrm>
          <a:prstGeom prst="rect">
            <a:avLst/>
          </a:prstGeom>
          <a:noFill/>
          <a:ln w="9525">
            <a:noFill/>
            <a:miter lim="800000"/>
            <a:headEnd/>
            <a:tailEnd/>
          </a:ln>
        </p:spPr>
        <p:txBody>
          <a:bodyPr wrap="none">
            <a:spAutoFit/>
          </a:bodyPr>
          <a:lstStyle/>
          <a:p>
            <a:r>
              <a:rPr lang="en-US">
                <a:solidFill>
                  <a:srgbClr val="FF6600"/>
                </a:solidFill>
              </a:rPr>
              <a:t>idle</a:t>
            </a:r>
          </a:p>
        </p:txBody>
      </p:sp>
      <p:sp>
        <p:nvSpPr>
          <p:cNvPr id="26" name="Rectangle 21"/>
          <p:cNvSpPr>
            <a:spLocks noChangeArrowheads="1"/>
          </p:cNvSpPr>
          <p:nvPr/>
        </p:nvSpPr>
        <p:spPr bwMode="auto">
          <a:xfrm>
            <a:off x="5562600" y="4114800"/>
            <a:ext cx="544513" cy="369888"/>
          </a:xfrm>
          <a:prstGeom prst="rect">
            <a:avLst/>
          </a:prstGeom>
          <a:noFill/>
          <a:ln w="9525">
            <a:noFill/>
            <a:miter lim="800000"/>
            <a:headEnd/>
            <a:tailEnd/>
          </a:ln>
        </p:spPr>
        <p:txBody>
          <a:bodyPr wrap="none">
            <a:spAutoFit/>
          </a:bodyPr>
          <a:lstStyle/>
          <a:p>
            <a:r>
              <a:rPr lang="en-US">
                <a:solidFill>
                  <a:srgbClr val="FF6600"/>
                </a:solidFill>
              </a:rPr>
              <a:t>idle</a:t>
            </a:r>
          </a:p>
        </p:txBody>
      </p:sp>
      <p:sp>
        <p:nvSpPr>
          <p:cNvPr id="27" name="Rectangle 22"/>
          <p:cNvSpPr>
            <a:spLocks noChangeArrowheads="1"/>
          </p:cNvSpPr>
          <p:nvPr/>
        </p:nvSpPr>
        <p:spPr bwMode="auto">
          <a:xfrm>
            <a:off x="6400800" y="4114800"/>
            <a:ext cx="544513" cy="369888"/>
          </a:xfrm>
          <a:prstGeom prst="rect">
            <a:avLst/>
          </a:prstGeom>
          <a:noFill/>
          <a:ln w="9525">
            <a:noFill/>
            <a:miter lim="800000"/>
            <a:headEnd/>
            <a:tailEnd/>
          </a:ln>
        </p:spPr>
        <p:txBody>
          <a:bodyPr wrap="none">
            <a:spAutoFit/>
          </a:bodyPr>
          <a:lstStyle/>
          <a:p>
            <a:r>
              <a:rPr lang="en-US">
                <a:solidFill>
                  <a:srgbClr val="FF6600"/>
                </a:solidFill>
              </a:rPr>
              <a:t>idle</a:t>
            </a:r>
          </a:p>
        </p:txBody>
      </p:sp>
      <p:sp>
        <p:nvSpPr>
          <p:cNvPr id="28" name="Rectangle 23"/>
          <p:cNvSpPr>
            <a:spLocks noChangeArrowheads="1"/>
          </p:cNvSpPr>
          <p:nvPr/>
        </p:nvSpPr>
        <p:spPr bwMode="auto">
          <a:xfrm>
            <a:off x="7239000" y="4114800"/>
            <a:ext cx="544513" cy="369888"/>
          </a:xfrm>
          <a:prstGeom prst="rect">
            <a:avLst/>
          </a:prstGeom>
          <a:noFill/>
          <a:ln w="9525">
            <a:noFill/>
            <a:miter lim="800000"/>
            <a:headEnd/>
            <a:tailEnd/>
          </a:ln>
        </p:spPr>
        <p:txBody>
          <a:bodyPr wrap="none">
            <a:spAutoFit/>
          </a:bodyPr>
          <a:lstStyle/>
          <a:p>
            <a:r>
              <a:rPr lang="en-US">
                <a:solidFill>
                  <a:srgbClr val="FF6600"/>
                </a:solidFill>
              </a:rPr>
              <a:t>idle</a:t>
            </a:r>
          </a:p>
        </p:txBody>
      </p:sp>
      <p:sp>
        <p:nvSpPr>
          <p:cNvPr id="29" name="TextBox 25"/>
          <p:cNvSpPr txBox="1">
            <a:spLocks noChangeArrowheads="1"/>
          </p:cNvSpPr>
          <p:nvPr/>
        </p:nvSpPr>
        <p:spPr bwMode="auto">
          <a:xfrm>
            <a:off x="2057400" y="2362200"/>
            <a:ext cx="5408613" cy="369888"/>
          </a:xfrm>
          <a:prstGeom prst="rect">
            <a:avLst/>
          </a:prstGeom>
          <a:noFill/>
          <a:ln w="9525">
            <a:noFill/>
            <a:miter lim="800000"/>
            <a:headEnd/>
            <a:tailEnd/>
          </a:ln>
        </p:spPr>
        <p:txBody>
          <a:bodyPr wrap="none">
            <a:spAutoFit/>
          </a:bodyPr>
          <a:lstStyle/>
          <a:p>
            <a:r>
              <a:rPr lang="en-US">
                <a:solidFill>
                  <a:srgbClr val="080808"/>
                </a:solidFill>
              </a:rPr>
              <a:t>Time is considered as a sequence of </a:t>
            </a:r>
            <a:r>
              <a:rPr lang="en-US">
                <a:solidFill>
                  <a:srgbClr val="FF0000"/>
                </a:solidFill>
              </a:rPr>
              <a:t>Time Frames</a:t>
            </a:r>
            <a:r>
              <a:rPr lang="en-US">
                <a:solidFill>
                  <a:srgbClr val="080808"/>
                </a:solidFill>
              </a:rPr>
              <a:t>.</a:t>
            </a:r>
          </a:p>
        </p:txBody>
      </p:sp>
      <p:grpSp>
        <p:nvGrpSpPr>
          <p:cNvPr id="30" name="Group 26"/>
          <p:cNvGrpSpPr>
            <a:grpSpLocks/>
          </p:cNvGrpSpPr>
          <p:nvPr/>
        </p:nvGrpSpPr>
        <p:grpSpPr bwMode="auto">
          <a:xfrm>
            <a:off x="1219200" y="5257800"/>
            <a:ext cx="5334000" cy="230188"/>
            <a:chOff x="1066800" y="5105400"/>
            <a:chExt cx="5334000" cy="229394"/>
          </a:xfrm>
        </p:grpSpPr>
        <p:cxnSp>
          <p:nvCxnSpPr>
            <p:cNvPr id="31" name="Elbow Connector 27"/>
            <p:cNvCxnSpPr>
              <a:cxnSpLocks noChangeShapeType="1"/>
            </p:cNvCxnSpPr>
            <p:nvPr/>
          </p:nvCxnSpPr>
          <p:spPr bwMode="auto">
            <a:xfrm>
              <a:off x="5867400" y="5105400"/>
              <a:ext cx="533400" cy="228600"/>
            </a:xfrm>
            <a:prstGeom prst="bentConnector3">
              <a:avLst>
                <a:gd name="adj1" fmla="val 50000"/>
              </a:avLst>
            </a:prstGeom>
            <a:noFill/>
            <a:ln w="12700" algn="ctr">
              <a:solidFill>
                <a:srgbClr val="360D00"/>
              </a:solidFill>
              <a:round/>
              <a:headEnd/>
              <a:tailEnd/>
            </a:ln>
          </p:spPr>
        </p:cxnSp>
        <p:cxnSp>
          <p:nvCxnSpPr>
            <p:cNvPr id="32" name="Elbow Connector 28"/>
            <p:cNvCxnSpPr>
              <a:cxnSpLocks noChangeShapeType="1"/>
            </p:cNvCxnSpPr>
            <p:nvPr/>
          </p:nvCxnSpPr>
          <p:spPr bwMode="auto">
            <a:xfrm>
              <a:off x="1600200" y="5105400"/>
              <a:ext cx="533400" cy="228600"/>
            </a:xfrm>
            <a:prstGeom prst="bentConnector3">
              <a:avLst>
                <a:gd name="adj1" fmla="val 50000"/>
              </a:avLst>
            </a:prstGeom>
            <a:noFill/>
            <a:ln w="12700" algn="ctr">
              <a:solidFill>
                <a:srgbClr val="360D00"/>
              </a:solidFill>
              <a:round/>
              <a:headEnd/>
              <a:tailEnd/>
            </a:ln>
          </p:spPr>
        </p:cxnSp>
        <p:cxnSp>
          <p:nvCxnSpPr>
            <p:cNvPr id="33" name="Elbow Connector 29"/>
            <p:cNvCxnSpPr>
              <a:cxnSpLocks noChangeShapeType="1"/>
            </p:cNvCxnSpPr>
            <p:nvPr/>
          </p:nvCxnSpPr>
          <p:spPr bwMode="auto">
            <a:xfrm>
              <a:off x="5334000" y="5105400"/>
              <a:ext cx="533400" cy="228600"/>
            </a:xfrm>
            <a:prstGeom prst="bentConnector3">
              <a:avLst>
                <a:gd name="adj1" fmla="val 50000"/>
              </a:avLst>
            </a:prstGeom>
            <a:noFill/>
            <a:ln w="12700" algn="ctr">
              <a:solidFill>
                <a:srgbClr val="360D00"/>
              </a:solidFill>
              <a:round/>
              <a:headEnd/>
              <a:tailEnd/>
            </a:ln>
          </p:spPr>
        </p:cxnSp>
        <p:cxnSp>
          <p:nvCxnSpPr>
            <p:cNvPr id="34" name="Elbow Connector 30"/>
            <p:cNvCxnSpPr>
              <a:cxnSpLocks noChangeShapeType="1"/>
            </p:cNvCxnSpPr>
            <p:nvPr/>
          </p:nvCxnSpPr>
          <p:spPr bwMode="auto">
            <a:xfrm>
              <a:off x="1066800" y="5105400"/>
              <a:ext cx="533400" cy="228600"/>
            </a:xfrm>
            <a:prstGeom prst="bentConnector3">
              <a:avLst>
                <a:gd name="adj1" fmla="val 50000"/>
              </a:avLst>
            </a:prstGeom>
            <a:noFill/>
            <a:ln w="12700" algn="ctr">
              <a:solidFill>
                <a:srgbClr val="360D00"/>
              </a:solidFill>
              <a:round/>
              <a:headEnd/>
              <a:tailEnd/>
            </a:ln>
          </p:spPr>
        </p:cxnSp>
        <p:cxnSp>
          <p:nvCxnSpPr>
            <p:cNvPr id="35" name="Elbow Connector 31"/>
            <p:cNvCxnSpPr>
              <a:cxnSpLocks noChangeShapeType="1"/>
            </p:cNvCxnSpPr>
            <p:nvPr/>
          </p:nvCxnSpPr>
          <p:spPr bwMode="auto">
            <a:xfrm>
              <a:off x="4800600" y="5105400"/>
              <a:ext cx="533400" cy="228600"/>
            </a:xfrm>
            <a:prstGeom prst="bentConnector3">
              <a:avLst>
                <a:gd name="adj1" fmla="val 50000"/>
              </a:avLst>
            </a:prstGeom>
            <a:noFill/>
            <a:ln w="12700" algn="ctr">
              <a:solidFill>
                <a:srgbClr val="360D00"/>
              </a:solidFill>
              <a:round/>
              <a:headEnd/>
              <a:tailEnd/>
            </a:ln>
          </p:spPr>
        </p:cxnSp>
        <p:cxnSp>
          <p:nvCxnSpPr>
            <p:cNvPr id="36" name="Elbow Connector 32"/>
            <p:cNvCxnSpPr>
              <a:cxnSpLocks noChangeShapeType="1"/>
            </p:cNvCxnSpPr>
            <p:nvPr/>
          </p:nvCxnSpPr>
          <p:spPr bwMode="auto">
            <a:xfrm>
              <a:off x="4267200" y="5105400"/>
              <a:ext cx="533400" cy="228600"/>
            </a:xfrm>
            <a:prstGeom prst="bentConnector3">
              <a:avLst>
                <a:gd name="adj1" fmla="val 50000"/>
              </a:avLst>
            </a:prstGeom>
            <a:noFill/>
            <a:ln w="12700" algn="ctr">
              <a:solidFill>
                <a:srgbClr val="360D00"/>
              </a:solidFill>
              <a:round/>
              <a:headEnd/>
              <a:tailEnd/>
            </a:ln>
          </p:spPr>
        </p:cxnSp>
        <p:cxnSp>
          <p:nvCxnSpPr>
            <p:cNvPr id="37" name="Elbow Connector 33"/>
            <p:cNvCxnSpPr>
              <a:cxnSpLocks noChangeShapeType="1"/>
            </p:cNvCxnSpPr>
            <p:nvPr/>
          </p:nvCxnSpPr>
          <p:spPr bwMode="auto">
            <a:xfrm>
              <a:off x="3733800" y="5105400"/>
              <a:ext cx="533400" cy="228600"/>
            </a:xfrm>
            <a:prstGeom prst="bentConnector3">
              <a:avLst>
                <a:gd name="adj1" fmla="val 50000"/>
              </a:avLst>
            </a:prstGeom>
            <a:noFill/>
            <a:ln w="12700" algn="ctr">
              <a:solidFill>
                <a:srgbClr val="360D00"/>
              </a:solidFill>
              <a:round/>
              <a:headEnd/>
              <a:tailEnd/>
            </a:ln>
          </p:spPr>
        </p:cxnSp>
        <p:cxnSp>
          <p:nvCxnSpPr>
            <p:cNvPr id="38" name="Elbow Connector 34"/>
            <p:cNvCxnSpPr>
              <a:cxnSpLocks noChangeShapeType="1"/>
            </p:cNvCxnSpPr>
            <p:nvPr/>
          </p:nvCxnSpPr>
          <p:spPr bwMode="auto">
            <a:xfrm>
              <a:off x="3200400" y="5105400"/>
              <a:ext cx="533400" cy="228600"/>
            </a:xfrm>
            <a:prstGeom prst="bentConnector3">
              <a:avLst>
                <a:gd name="adj1" fmla="val 50000"/>
              </a:avLst>
            </a:prstGeom>
            <a:noFill/>
            <a:ln w="12700" algn="ctr">
              <a:solidFill>
                <a:srgbClr val="360D00"/>
              </a:solidFill>
              <a:round/>
              <a:headEnd/>
              <a:tailEnd/>
            </a:ln>
          </p:spPr>
        </p:cxnSp>
        <p:cxnSp>
          <p:nvCxnSpPr>
            <p:cNvPr id="39" name="Elbow Connector 35"/>
            <p:cNvCxnSpPr>
              <a:cxnSpLocks noChangeShapeType="1"/>
            </p:cNvCxnSpPr>
            <p:nvPr/>
          </p:nvCxnSpPr>
          <p:spPr bwMode="auto">
            <a:xfrm>
              <a:off x="2667000" y="5105400"/>
              <a:ext cx="533400" cy="228600"/>
            </a:xfrm>
            <a:prstGeom prst="bentConnector3">
              <a:avLst>
                <a:gd name="adj1" fmla="val 50000"/>
              </a:avLst>
            </a:prstGeom>
            <a:noFill/>
            <a:ln w="12700" algn="ctr">
              <a:solidFill>
                <a:srgbClr val="360D00"/>
              </a:solidFill>
              <a:round/>
              <a:headEnd/>
              <a:tailEnd/>
            </a:ln>
          </p:spPr>
        </p:cxnSp>
        <p:cxnSp>
          <p:nvCxnSpPr>
            <p:cNvPr id="40" name="Elbow Connector 36"/>
            <p:cNvCxnSpPr>
              <a:cxnSpLocks noChangeShapeType="1"/>
            </p:cNvCxnSpPr>
            <p:nvPr/>
          </p:nvCxnSpPr>
          <p:spPr bwMode="auto">
            <a:xfrm>
              <a:off x="2133600" y="5105400"/>
              <a:ext cx="533400" cy="228600"/>
            </a:xfrm>
            <a:prstGeom prst="bentConnector3">
              <a:avLst>
                <a:gd name="adj1" fmla="val 50000"/>
              </a:avLst>
            </a:prstGeom>
            <a:noFill/>
            <a:ln w="12700" algn="ctr">
              <a:solidFill>
                <a:srgbClr val="360D00"/>
              </a:solidFill>
              <a:round/>
              <a:headEnd/>
              <a:tailEnd/>
            </a:ln>
          </p:spPr>
        </p:cxnSp>
        <p:cxnSp>
          <p:nvCxnSpPr>
            <p:cNvPr id="41" name="Straight Connector 40"/>
            <p:cNvCxnSpPr/>
            <p:nvPr/>
          </p:nvCxnSpPr>
          <p:spPr bwMode="auto">
            <a:xfrm rot="5400000">
              <a:off x="1486295" y="5219300"/>
              <a:ext cx="227811" cy="3175"/>
            </a:xfrm>
            <a:prstGeom prst="line">
              <a:avLst/>
            </a:prstGeom>
            <a:solidFill>
              <a:schemeClr val="accent1"/>
            </a:solidFill>
            <a:ln w="9525" cap="flat" cmpd="sng" algn="ctr">
              <a:solidFill>
                <a:schemeClr val="accent1">
                  <a:lumMod val="10000"/>
                  <a:alpha val="55000"/>
                </a:schemeClr>
              </a:solidFill>
              <a:prstDash val="dash"/>
              <a:round/>
              <a:headEnd type="none" w="med" len="med"/>
              <a:tailEnd type="none" w="med" len="med"/>
            </a:ln>
            <a:effectLst/>
          </p:spPr>
        </p:cxnSp>
        <p:cxnSp>
          <p:nvCxnSpPr>
            <p:cNvPr id="42" name="Straight Connector 41"/>
            <p:cNvCxnSpPr/>
            <p:nvPr/>
          </p:nvCxnSpPr>
          <p:spPr bwMode="auto">
            <a:xfrm rot="5400000">
              <a:off x="2020488" y="5218512"/>
              <a:ext cx="227811" cy="1588"/>
            </a:xfrm>
            <a:prstGeom prst="line">
              <a:avLst/>
            </a:prstGeom>
            <a:solidFill>
              <a:schemeClr val="accent1"/>
            </a:solidFill>
            <a:ln w="9525" cap="flat" cmpd="sng" algn="ctr">
              <a:solidFill>
                <a:schemeClr val="accent1">
                  <a:lumMod val="10000"/>
                  <a:alpha val="55000"/>
                </a:schemeClr>
              </a:solidFill>
              <a:prstDash val="dash"/>
              <a:round/>
              <a:headEnd type="none" w="med" len="med"/>
              <a:tailEnd type="none" w="med" len="med"/>
            </a:ln>
            <a:effectLst/>
          </p:spPr>
        </p:cxnSp>
        <p:cxnSp>
          <p:nvCxnSpPr>
            <p:cNvPr id="43" name="Straight Connector 42"/>
            <p:cNvCxnSpPr/>
            <p:nvPr/>
          </p:nvCxnSpPr>
          <p:spPr bwMode="auto">
            <a:xfrm rot="5400000">
              <a:off x="2553888" y="5218512"/>
              <a:ext cx="227811" cy="1588"/>
            </a:xfrm>
            <a:prstGeom prst="line">
              <a:avLst/>
            </a:prstGeom>
            <a:solidFill>
              <a:schemeClr val="accent1"/>
            </a:solidFill>
            <a:ln w="9525" cap="flat" cmpd="sng" algn="ctr">
              <a:solidFill>
                <a:schemeClr val="accent1">
                  <a:lumMod val="10000"/>
                  <a:alpha val="55000"/>
                </a:schemeClr>
              </a:solidFill>
              <a:prstDash val="dash"/>
              <a:round/>
              <a:headEnd type="none" w="med" len="med"/>
              <a:tailEnd type="none" w="med" len="med"/>
            </a:ln>
            <a:effectLst/>
          </p:spPr>
        </p:cxnSp>
        <p:cxnSp>
          <p:nvCxnSpPr>
            <p:cNvPr id="44" name="Straight Connector 43"/>
            <p:cNvCxnSpPr/>
            <p:nvPr/>
          </p:nvCxnSpPr>
          <p:spPr bwMode="auto">
            <a:xfrm rot="5400000">
              <a:off x="3087288" y="5218512"/>
              <a:ext cx="227811" cy="1588"/>
            </a:xfrm>
            <a:prstGeom prst="line">
              <a:avLst/>
            </a:prstGeom>
            <a:solidFill>
              <a:schemeClr val="accent1"/>
            </a:solidFill>
            <a:ln w="9525" cap="flat" cmpd="sng" algn="ctr">
              <a:solidFill>
                <a:schemeClr val="accent1">
                  <a:lumMod val="10000"/>
                  <a:alpha val="55000"/>
                </a:schemeClr>
              </a:solidFill>
              <a:prstDash val="dash"/>
              <a:round/>
              <a:headEnd type="none" w="med" len="med"/>
              <a:tailEnd type="none" w="med" len="med"/>
            </a:ln>
            <a:effectLst/>
          </p:spPr>
        </p:cxnSp>
        <p:cxnSp>
          <p:nvCxnSpPr>
            <p:cNvPr id="45" name="Straight Connector 44"/>
            <p:cNvCxnSpPr/>
            <p:nvPr/>
          </p:nvCxnSpPr>
          <p:spPr bwMode="auto">
            <a:xfrm rot="5400000">
              <a:off x="3620688" y="5218512"/>
              <a:ext cx="227811" cy="1588"/>
            </a:xfrm>
            <a:prstGeom prst="line">
              <a:avLst/>
            </a:prstGeom>
            <a:solidFill>
              <a:schemeClr val="accent1"/>
            </a:solidFill>
            <a:ln w="9525" cap="flat" cmpd="sng" algn="ctr">
              <a:solidFill>
                <a:schemeClr val="accent1">
                  <a:lumMod val="10000"/>
                  <a:alpha val="55000"/>
                </a:schemeClr>
              </a:solidFill>
              <a:prstDash val="dash"/>
              <a:round/>
              <a:headEnd type="none" w="med" len="med"/>
              <a:tailEnd type="none" w="med" len="med"/>
            </a:ln>
            <a:effectLst/>
          </p:spPr>
        </p:cxnSp>
        <p:cxnSp>
          <p:nvCxnSpPr>
            <p:cNvPr id="46" name="Straight Connector 45"/>
            <p:cNvCxnSpPr/>
            <p:nvPr/>
          </p:nvCxnSpPr>
          <p:spPr bwMode="auto">
            <a:xfrm rot="5400000">
              <a:off x="4154088" y="5218512"/>
              <a:ext cx="227811" cy="1588"/>
            </a:xfrm>
            <a:prstGeom prst="line">
              <a:avLst/>
            </a:prstGeom>
            <a:solidFill>
              <a:schemeClr val="accent1"/>
            </a:solidFill>
            <a:ln w="9525" cap="flat" cmpd="sng" algn="ctr">
              <a:solidFill>
                <a:schemeClr val="accent1">
                  <a:lumMod val="10000"/>
                  <a:alpha val="55000"/>
                </a:schemeClr>
              </a:solidFill>
              <a:prstDash val="dash"/>
              <a:round/>
              <a:headEnd type="none" w="med" len="med"/>
              <a:tailEnd type="none" w="med" len="med"/>
            </a:ln>
            <a:effectLst/>
          </p:spPr>
        </p:cxnSp>
        <p:cxnSp>
          <p:nvCxnSpPr>
            <p:cNvPr id="47" name="Straight Connector 46"/>
            <p:cNvCxnSpPr/>
            <p:nvPr/>
          </p:nvCxnSpPr>
          <p:spPr bwMode="auto">
            <a:xfrm rot="5400000">
              <a:off x="4687488" y="5218512"/>
              <a:ext cx="227811" cy="1588"/>
            </a:xfrm>
            <a:prstGeom prst="line">
              <a:avLst/>
            </a:prstGeom>
            <a:solidFill>
              <a:schemeClr val="accent1"/>
            </a:solidFill>
            <a:ln w="9525" cap="flat" cmpd="sng" algn="ctr">
              <a:solidFill>
                <a:schemeClr val="accent1">
                  <a:lumMod val="10000"/>
                  <a:alpha val="55000"/>
                </a:schemeClr>
              </a:solidFill>
              <a:prstDash val="dash"/>
              <a:round/>
              <a:headEnd type="none" w="med" len="med"/>
              <a:tailEnd type="none" w="med" len="med"/>
            </a:ln>
            <a:effectLst/>
          </p:spPr>
        </p:cxnSp>
        <p:cxnSp>
          <p:nvCxnSpPr>
            <p:cNvPr id="48" name="Straight Connector 47"/>
            <p:cNvCxnSpPr/>
            <p:nvPr/>
          </p:nvCxnSpPr>
          <p:spPr bwMode="auto">
            <a:xfrm rot="5400000">
              <a:off x="5220888" y="5218512"/>
              <a:ext cx="227811" cy="1588"/>
            </a:xfrm>
            <a:prstGeom prst="line">
              <a:avLst/>
            </a:prstGeom>
            <a:solidFill>
              <a:schemeClr val="accent1"/>
            </a:solidFill>
            <a:ln w="9525" cap="flat" cmpd="sng" algn="ctr">
              <a:solidFill>
                <a:schemeClr val="accent1">
                  <a:lumMod val="10000"/>
                  <a:alpha val="55000"/>
                </a:schemeClr>
              </a:solidFill>
              <a:prstDash val="dash"/>
              <a:round/>
              <a:headEnd type="none" w="med" len="med"/>
              <a:tailEnd type="none" w="med" len="med"/>
            </a:ln>
            <a:effectLst/>
          </p:spPr>
        </p:cxnSp>
        <p:cxnSp>
          <p:nvCxnSpPr>
            <p:cNvPr id="49" name="Straight Connector 48"/>
            <p:cNvCxnSpPr/>
            <p:nvPr/>
          </p:nvCxnSpPr>
          <p:spPr bwMode="auto">
            <a:xfrm rot="5400000">
              <a:off x="5754288" y="5218512"/>
              <a:ext cx="227811" cy="1588"/>
            </a:xfrm>
            <a:prstGeom prst="line">
              <a:avLst/>
            </a:prstGeom>
            <a:solidFill>
              <a:schemeClr val="accent1"/>
            </a:solidFill>
            <a:ln w="9525" cap="flat" cmpd="sng" algn="ctr">
              <a:solidFill>
                <a:schemeClr val="accent1">
                  <a:lumMod val="10000"/>
                  <a:alpha val="55000"/>
                </a:schemeClr>
              </a:solidFill>
              <a:prstDash val="dash"/>
              <a:round/>
              <a:headEnd type="none" w="med" len="med"/>
              <a:tailEnd type="none" w="med" len="med"/>
            </a:ln>
            <a:effectLst/>
          </p:spPr>
        </p:cxnSp>
      </p:grpSp>
      <p:sp>
        <p:nvSpPr>
          <p:cNvPr id="50" name="TextBox 48"/>
          <p:cNvSpPr txBox="1">
            <a:spLocks noChangeArrowheads="1"/>
          </p:cNvSpPr>
          <p:nvPr/>
        </p:nvSpPr>
        <p:spPr bwMode="auto">
          <a:xfrm>
            <a:off x="2133600" y="3810000"/>
            <a:ext cx="6263381" cy="338554"/>
          </a:xfrm>
          <a:prstGeom prst="rect">
            <a:avLst/>
          </a:prstGeom>
          <a:noFill/>
          <a:ln w="9525">
            <a:noFill/>
            <a:miter lim="800000"/>
            <a:headEnd/>
            <a:tailEnd/>
          </a:ln>
        </p:spPr>
        <p:txBody>
          <a:bodyPr wrap="none">
            <a:spAutoFit/>
          </a:bodyPr>
          <a:lstStyle/>
          <a:p>
            <a:r>
              <a:rPr lang="en-US" sz="1600" dirty="0">
                <a:solidFill>
                  <a:srgbClr val="080808"/>
                </a:solidFill>
              </a:rPr>
              <a:t>A time frame is composed of a fixed </a:t>
            </a:r>
            <a:r>
              <a:rPr lang="en-US" sz="1600" dirty="0" smtClean="0">
                <a:solidFill>
                  <a:srgbClr val="080808"/>
                </a:solidFill>
              </a:rPr>
              <a:t>number, say </a:t>
            </a:r>
            <a:r>
              <a:rPr lang="en-US" sz="1600" i="1" dirty="0" smtClean="0">
                <a:solidFill>
                  <a:srgbClr val="080808"/>
                </a:solidFill>
                <a:latin typeface="Times New Roman" pitchFamily="18" charset="0"/>
                <a:cs typeface="Times New Roman" pitchFamily="18" charset="0"/>
              </a:rPr>
              <a:t>C</a:t>
            </a:r>
            <a:r>
              <a:rPr lang="en-US" sz="1600" dirty="0" smtClean="0">
                <a:solidFill>
                  <a:srgbClr val="080808"/>
                </a:solidFill>
              </a:rPr>
              <a:t>, </a:t>
            </a:r>
            <a:r>
              <a:rPr lang="en-US" sz="1600" dirty="0">
                <a:solidFill>
                  <a:srgbClr val="080808"/>
                </a:solidFill>
              </a:rPr>
              <a:t>of </a:t>
            </a:r>
            <a:r>
              <a:rPr lang="en-US" sz="1600" dirty="0">
                <a:solidFill>
                  <a:srgbClr val="FF0000"/>
                </a:solidFill>
              </a:rPr>
              <a:t>Time Slots</a:t>
            </a:r>
            <a:r>
              <a:rPr lang="en-US" sz="1600" dirty="0">
                <a:solidFill>
                  <a:srgbClr val="080808"/>
                </a:solidFill>
              </a:rPr>
              <a:t>.</a:t>
            </a:r>
            <a:endParaRPr lang="en-US" sz="1400" dirty="0">
              <a:solidFill>
                <a:srgbClr val="080808"/>
              </a:solidFill>
            </a:endParaRPr>
          </a:p>
        </p:txBody>
      </p:sp>
      <p:sp>
        <p:nvSpPr>
          <p:cNvPr id="51" name="TextBox 49"/>
          <p:cNvSpPr txBox="1">
            <a:spLocks noChangeArrowheads="1"/>
          </p:cNvSpPr>
          <p:nvPr/>
        </p:nvSpPr>
        <p:spPr bwMode="auto">
          <a:xfrm>
            <a:off x="1219200" y="5562600"/>
            <a:ext cx="7596695" cy="307777"/>
          </a:xfrm>
          <a:prstGeom prst="rect">
            <a:avLst/>
          </a:prstGeom>
          <a:noFill/>
          <a:ln w="9525">
            <a:noFill/>
            <a:miter lim="800000"/>
            <a:headEnd/>
            <a:tailEnd/>
          </a:ln>
        </p:spPr>
        <p:txBody>
          <a:bodyPr wrap="none">
            <a:spAutoFit/>
          </a:bodyPr>
          <a:lstStyle/>
          <a:p>
            <a:r>
              <a:rPr lang="en-US" sz="1400" dirty="0">
                <a:solidFill>
                  <a:srgbClr val="080808"/>
                </a:solidFill>
              </a:rPr>
              <a:t>In a time slot the hardware clock of the sensor node </a:t>
            </a:r>
            <a:r>
              <a:rPr lang="en-US" sz="1400" dirty="0">
                <a:solidFill>
                  <a:srgbClr val="FF0000"/>
                </a:solidFill>
              </a:rPr>
              <a:t>ticks</a:t>
            </a:r>
            <a:r>
              <a:rPr lang="en-US" sz="1400" dirty="0">
                <a:solidFill>
                  <a:srgbClr val="080808"/>
                </a:solidFill>
              </a:rPr>
              <a:t> a fixed </a:t>
            </a:r>
            <a:r>
              <a:rPr lang="en-US" sz="1400" dirty="0" smtClean="0">
                <a:solidFill>
                  <a:srgbClr val="080808"/>
                </a:solidFill>
              </a:rPr>
              <a:t>number, say </a:t>
            </a:r>
            <a:r>
              <a:rPr lang="en-US" sz="1400" i="1" dirty="0" smtClean="0">
                <a:solidFill>
                  <a:srgbClr val="080808"/>
                </a:solidFill>
                <a:latin typeface="Times New Roman" pitchFamily="18" charset="0"/>
                <a:cs typeface="Times New Roman" pitchFamily="18" charset="0"/>
              </a:rPr>
              <a:t>k</a:t>
            </a:r>
            <a:r>
              <a:rPr lang="en-US" sz="1400" baseline="-25000" dirty="0" smtClean="0">
                <a:solidFill>
                  <a:srgbClr val="080808"/>
                </a:solidFill>
                <a:latin typeface="Times New Roman" pitchFamily="18" charset="0"/>
                <a:cs typeface="Times New Roman" pitchFamily="18" charset="0"/>
              </a:rPr>
              <a:t>0</a:t>
            </a:r>
            <a:r>
              <a:rPr lang="en-US" sz="1400" dirty="0" smtClean="0">
                <a:solidFill>
                  <a:srgbClr val="080808"/>
                </a:solidFill>
              </a:rPr>
              <a:t>, </a:t>
            </a:r>
            <a:r>
              <a:rPr lang="en-US" sz="1400" dirty="0">
                <a:solidFill>
                  <a:srgbClr val="080808"/>
                </a:solidFill>
              </a:rPr>
              <a:t>of times. </a:t>
            </a:r>
          </a:p>
        </p:txBody>
      </p:sp>
      <p:cxnSp>
        <p:nvCxnSpPr>
          <p:cNvPr id="52" name="Straight Connector 51"/>
          <p:cNvCxnSpPr/>
          <p:nvPr/>
        </p:nvCxnSpPr>
        <p:spPr bwMode="auto">
          <a:xfrm>
            <a:off x="762000" y="3048000"/>
            <a:ext cx="7086600" cy="1588"/>
          </a:xfrm>
          <a:prstGeom prst="line">
            <a:avLst/>
          </a:prstGeom>
          <a:solidFill>
            <a:schemeClr val="accent1"/>
          </a:solidFill>
          <a:ln w="9525" cap="flat" cmpd="sng" algn="ctr">
            <a:solidFill>
              <a:schemeClr val="accent1">
                <a:lumMod val="10000"/>
                <a:alpha val="55000"/>
              </a:schemeClr>
            </a:solidFill>
            <a:prstDash val="lgDash"/>
            <a:round/>
            <a:headEnd type="none" w="med" len="med"/>
            <a:tailEnd type="none" w="med" len="med"/>
          </a:ln>
          <a:effectLst>
            <a:outerShdw blurRad="50800" dist="50800" dir="16200000" algn="ctr" rotWithShape="0">
              <a:srgbClr val="000000">
                <a:alpha val="97000"/>
              </a:srgbClr>
            </a:outerShdw>
          </a:effectLst>
        </p:spPr>
      </p:cxnSp>
      <p:cxnSp>
        <p:nvCxnSpPr>
          <p:cNvPr id="53" name="Straight Connector 52"/>
          <p:cNvCxnSpPr/>
          <p:nvPr/>
        </p:nvCxnSpPr>
        <p:spPr bwMode="auto">
          <a:xfrm>
            <a:off x="762000" y="2819400"/>
            <a:ext cx="7086600" cy="1588"/>
          </a:xfrm>
          <a:prstGeom prst="line">
            <a:avLst/>
          </a:prstGeom>
          <a:solidFill>
            <a:schemeClr val="accent1"/>
          </a:solidFill>
          <a:ln w="9525" cap="flat" cmpd="sng" algn="ctr">
            <a:solidFill>
              <a:schemeClr val="accent1">
                <a:lumMod val="10000"/>
                <a:alpha val="55000"/>
              </a:schemeClr>
            </a:solidFill>
            <a:prstDash val="lgDash"/>
            <a:round/>
            <a:headEnd type="none" w="med" len="med"/>
            <a:tailEnd type="none" w="med" len="med"/>
          </a:ln>
          <a:effectLst>
            <a:outerShdw blurRad="50800" dist="50800" dir="5400000" algn="ctr" rotWithShape="0">
              <a:srgbClr val="000000">
                <a:alpha val="97000"/>
              </a:srgbClr>
            </a:outerShdw>
          </a:effectLst>
        </p:spPr>
      </p:cxnSp>
      <p:sp>
        <p:nvSpPr>
          <p:cNvPr id="54" name="Rectangle 9"/>
          <p:cNvSpPr>
            <a:spLocks noChangeArrowheads="1"/>
          </p:cNvSpPr>
          <p:nvPr/>
        </p:nvSpPr>
        <p:spPr bwMode="auto">
          <a:xfrm>
            <a:off x="5334000" y="2819400"/>
            <a:ext cx="1066800" cy="228600"/>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55" name="Rectangle 6"/>
          <p:cNvSpPr>
            <a:spLocks noChangeArrowheads="1"/>
          </p:cNvSpPr>
          <p:nvPr/>
        </p:nvSpPr>
        <p:spPr bwMode="auto">
          <a:xfrm>
            <a:off x="3200400" y="2819400"/>
            <a:ext cx="1066800" cy="228600"/>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56" name="Rectangle 55"/>
          <p:cNvSpPr/>
          <p:nvPr/>
        </p:nvSpPr>
        <p:spPr bwMode="auto">
          <a:xfrm>
            <a:off x="4267200" y="2819400"/>
            <a:ext cx="1066800" cy="228600"/>
          </a:xfrm>
          <a:prstGeom prst="rect">
            <a:avLst/>
          </a:prstGeom>
          <a:solidFill>
            <a:srgbClr val="00B0F0"/>
          </a:solidFill>
          <a:ln w="12700" cap="flat" cmpd="sng" algn="ctr">
            <a:solidFill>
              <a:schemeClr val="accent6">
                <a:lumMod val="25000"/>
                <a:alpha val="90000"/>
              </a:schemeClr>
            </a:solidFill>
            <a:prstDash val="solid"/>
            <a:round/>
            <a:headEnd type="none" w="med" len="med"/>
            <a:tailEnd type="none" w="med" len="med"/>
          </a:ln>
          <a:effectLst>
            <a:outerShdw blurRad="50800" dist="50800" dir="5400000" algn="ctr" rotWithShape="0">
              <a:srgbClr val="000000">
                <a:alpha val="88000"/>
              </a:srgbClr>
            </a:outerShdw>
          </a:effectLst>
        </p:spPr>
        <p:txBody>
          <a:bodyPr/>
          <a:lstStyle/>
          <a:p>
            <a:pPr eaLnBrk="0" hangingPunct="0">
              <a:defRPr/>
            </a:pPr>
            <a:endParaRPr lang="en-US"/>
          </a:p>
        </p:txBody>
      </p:sp>
      <p:sp>
        <p:nvSpPr>
          <p:cNvPr id="57" name="Rectangle 5"/>
          <p:cNvSpPr>
            <a:spLocks noChangeArrowheads="1"/>
          </p:cNvSpPr>
          <p:nvPr/>
        </p:nvSpPr>
        <p:spPr bwMode="auto">
          <a:xfrm>
            <a:off x="2133600" y="2819400"/>
            <a:ext cx="1066800" cy="228600"/>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58" name="Rectangle 7"/>
          <p:cNvSpPr>
            <a:spLocks noChangeArrowheads="1"/>
          </p:cNvSpPr>
          <p:nvPr/>
        </p:nvSpPr>
        <p:spPr bwMode="auto">
          <a:xfrm>
            <a:off x="1066800" y="2819400"/>
            <a:ext cx="1066800" cy="228600"/>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59" name="Rectangle 8"/>
          <p:cNvSpPr>
            <a:spLocks noChangeArrowheads="1"/>
          </p:cNvSpPr>
          <p:nvPr/>
        </p:nvSpPr>
        <p:spPr bwMode="auto">
          <a:xfrm>
            <a:off x="6400800" y="2819400"/>
            <a:ext cx="1066800" cy="228600"/>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60" name="Rectangle 24"/>
          <p:cNvSpPr>
            <a:spLocks noChangeArrowheads="1"/>
          </p:cNvSpPr>
          <p:nvPr/>
        </p:nvSpPr>
        <p:spPr bwMode="auto">
          <a:xfrm>
            <a:off x="4191000" y="2819400"/>
            <a:ext cx="1143000" cy="261938"/>
          </a:xfrm>
          <a:prstGeom prst="rect">
            <a:avLst/>
          </a:prstGeom>
          <a:noFill/>
          <a:ln w="9525">
            <a:noFill/>
            <a:miter lim="800000"/>
            <a:headEnd/>
            <a:tailEnd/>
          </a:ln>
        </p:spPr>
        <p:txBody>
          <a:bodyPr>
            <a:spAutoFit/>
          </a:bodyPr>
          <a:lstStyle/>
          <a:p>
            <a:pPr algn="ctr"/>
            <a:r>
              <a:rPr lang="en-US" sz="1100">
                <a:solidFill>
                  <a:srgbClr val="080808"/>
                </a:solidFill>
              </a:rPr>
              <a:t>A Time Frame</a:t>
            </a:r>
          </a:p>
        </p:txBody>
      </p:sp>
      <p:cxnSp>
        <p:nvCxnSpPr>
          <p:cNvPr id="61" name="Straight Connector 60"/>
          <p:cNvCxnSpPr/>
          <p:nvPr/>
        </p:nvCxnSpPr>
        <p:spPr bwMode="auto">
          <a:xfrm rot="5400000">
            <a:off x="1105694" y="5371306"/>
            <a:ext cx="228600" cy="1588"/>
          </a:xfrm>
          <a:prstGeom prst="line">
            <a:avLst/>
          </a:prstGeom>
          <a:solidFill>
            <a:schemeClr val="accent1"/>
          </a:solidFill>
          <a:ln w="9525" cap="flat" cmpd="sng" algn="ctr">
            <a:solidFill>
              <a:schemeClr val="accent1">
                <a:lumMod val="10000"/>
                <a:alpha val="55000"/>
              </a:schemeClr>
            </a:solidFill>
            <a:prstDash val="dash"/>
            <a:round/>
            <a:headEnd type="none" w="med" len="med"/>
            <a:tailEnd type="none" w="med" len="med"/>
          </a:ln>
          <a:effectLst/>
        </p:spPr>
      </p:cxnSp>
      <p:sp>
        <p:nvSpPr>
          <p:cNvPr id="62" name="TextBox 54"/>
          <p:cNvSpPr txBox="1">
            <a:spLocks noChangeArrowheads="1"/>
          </p:cNvSpPr>
          <p:nvPr/>
        </p:nvSpPr>
        <p:spPr bwMode="auto">
          <a:xfrm>
            <a:off x="2362200" y="4057650"/>
            <a:ext cx="666750" cy="276225"/>
          </a:xfrm>
          <a:prstGeom prst="rect">
            <a:avLst/>
          </a:prstGeom>
          <a:noFill/>
          <a:ln w="9525">
            <a:noFill/>
            <a:miter lim="800000"/>
            <a:headEnd/>
            <a:tailEnd/>
          </a:ln>
        </p:spPr>
        <p:txBody>
          <a:bodyPr>
            <a:spAutoFit/>
          </a:bodyPr>
          <a:lstStyle/>
          <a:p>
            <a:r>
              <a:rPr lang="en-US" sz="1200" b="1">
                <a:solidFill>
                  <a:schemeClr val="bg1"/>
                </a:solidFill>
              </a:rPr>
              <a:t>tsn</a:t>
            </a:r>
          </a:p>
        </p:txBody>
      </p:sp>
      <p:pic>
        <p:nvPicPr>
          <p:cNvPr id="64" name="Picture Placeholder 26" descr="chess.bmp"/>
          <p:cNvPicPr>
            <a:picLocks noChangeAspect="1"/>
          </p:cNvPicPr>
          <p:nvPr/>
        </p:nvPicPr>
        <p:blipFill>
          <a:blip r:embed="rId3"/>
          <a:srcRect t="2091" b="2091"/>
          <a:stretch>
            <a:fillRect/>
          </a:stretch>
        </p:blipFill>
        <p:spPr>
          <a:xfrm>
            <a:off x="7353300" y="265695"/>
            <a:ext cx="1600200" cy="782179"/>
          </a:xfrm>
          <a:prstGeom prst="roundRect">
            <a:avLst/>
          </a:prstGeom>
          <a:noFill/>
          <a:ln w="19050">
            <a:solidFill>
              <a:schemeClr val="bg1"/>
            </a:solidFill>
          </a:ln>
          <a:effectLst>
            <a:outerShdw blurRad="63500" sx="102000" sy="102000" algn="ctr" rotWithShape="0">
              <a:srgbClr val="000000">
                <a:alpha val="40000"/>
              </a:srgbClr>
            </a:outerShdw>
          </a:effectLst>
        </p:spPr>
      </p:pic>
      <p:pic>
        <p:nvPicPr>
          <p:cNvPr id="65" name="Picture Placeholder 34" descr="chess-wsn.bmp"/>
          <p:cNvPicPr>
            <a:picLocks noChangeAspect="1"/>
          </p:cNvPicPr>
          <p:nvPr/>
        </p:nvPicPr>
        <p:blipFill>
          <a:blip r:embed="rId4"/>
          <a:srcRect t="13534" b="13534"/>
          <a:stretch>
            <a:fillRect/>
          </a:stretch>
        </p:blipFill>
        <p:spPr>
          <a:xfrm>
            <a:off x="5677517" y="285875"/>
            <a:ext cx="1580534" cy="771525"/>
          </a:xfrm>
          <a:prstGeom prst="roundRect">
            <a:avLst/>
          </a:prstGeom>
          <a:noFill/>
          <a:ln w="19050">
            <a:solidFill>
              <a:schemeClr val="bg1"/>
            </a:solidFill>
          </a:ln>
          <a:effectLst>
            <a:outerShdw blurRad="63500" sx="102000" sy="102000" algn="ctr" rotWithShape="0">
              <a:srgbClr val="000000">
                <a:alpha val="40000"/>
              </a:srgbClr>
            </a:outerShdw>
          </a:effectLst>
        </p:spPr>
      </p:pic>
      <p:pic>
        <p:nvPicPr>
          <p:cNvPr id="66" name="Picture Placeholder 34" descr="chess-wsn.bmp"/>
          <p:cNvPicPr>
            <a:picLocks noChangeAspect="1"/>
          </p:cNvPicPr>
          <p:nvPr/>
        </p:nvPicPr>
        <p:blipFill>
          <a:blip r:embed="rId5"/>
          <a:stretch>
            <a:fillRect/>
          </a:stretch>
        </p:blipFill>
        <p:spPr>
          <a:xfrm>
            <a:off x="4001162" y="274409"/>
            <a:ext cx="1592162" cy="794372"/>
          </a:xfrm>
          <a:prstGeom prst="roundRect">
            <a:avLst/>
          </a:prstGeom>
          <a:noFill/>
          <a:ln w="19050">
            <a:solidFill>
              <a:schemeClr val="bg1"/>
            </a:solidFill>
          </a:ln>
          <a:effectLst>
            <a:outerShdw blurRad="63500" sx="102000" sy="102000" algn="ctr" rotWithShape="0">
              <a:srgbClr val="000000">
                <a:alpha val="40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585789" y="2696262"/>
            <a:ext cx="3900488" cy="2700337"/>
          </a:xfrm>
          <a:prstGeom prst="roundRect">
            <a:avLst>
              <a:gd name="adj" fmla="val 5667"/>
            </a:avLst>
          </a:prstGeom>
          <a:gradFill>
            <a:gsLst>
              <a:gs pos="0">
                <a:schemeClr val="accent2">
                  <a:lumMod val="40000"/>
                  <a:lumOff val="60000"/>
                </a:schemeClr>
              </a:gs>
              <a:gs pos="100000">
                <a:schemeClr val="accent6">
                  <a:lumMod val="60000"/>
                  <a:lumOff val="40000"/>
                </a:schemeClr>
              </a:gs>
            </a:gsLs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4"/>
          <p:cNvPicPr>
            <a:picLocks noChangeAspect="1" noChangeArrowheads="1"/>
          </p:cNvPicPr>
          <p:nvPr/>
        </p:nvPicPr>
        <p:blipFill>
          <a:blip r:embed="rId3"/>
          <a:srcRect/>
          <a:stretch>
            <a:fillRect/>
          </a:stretch>
        </p:blipFill>
        <p:spPr bwMode="auto">
          <a:xfrm>
            <a:off x="4916056" y="2691029"/>
            <a:ext cx="3870764" cy="2711442"/>
          </a:xfrm>
          <a:prstGeom prst="roundRect">
            <a:avLst>
              <a:gd name="adj" fmla="val 594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p:cNvSpPr>
            <a:spLocks noGrp="1"/>
          </p:cNvSpPr>
          <p:nvPr>
            <p:ph type="title"/>
          </p:nvPr>
        </p:nvSpPr>
        <p:spPr>
          <a:xfrm>
            <a:off x="666732" y="274638"/>
            <a:ext cx="7498080" cy="1143000"/>
          </a:xfrm>
        </p:spPr>
        <p:txBody>
          <a:bodyPr/>
          <a:lstStyle/>
          <a:p>
            <a:r>
              <a:rPr lang="en-US" dirty="0" smtClean="0"/>
              <a:t>Guard Time</a:t>
            </a:r>
            <a:endParaRPr lang="en-US" dirty="0"/>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7</a:t>
            </a:fld>
            <a:endParaRPr kumimoji="0" lang="en-US"/>
          </a:p>
        </p:txBody>
      </p:sp>
      <p:sp>
        <p:nvSpPr>
          <p:cNvPr id="15" name="TextBox 14"/>
          <p:cNvSpPr txBox="1"/>
          <p:nvPr/>
        </p:nvSpPr>
        <p:spPr>
          <a:xfrm>
            <a:off x="1737074" y="2847683"/>
            <a:ext cx="1505605" cy="369332"/>
          </a:xfrm>
          <a:prstGeom prst="rect">
            <a:avLst/>
          </a:prstGeom>
          <a:noFill/>
        </p:spPr>
        <p:txBody>
          <a:bodyPr wrap="none" rtlCol="0">
            <a:spAutoFit/>
          </a:bodyPr>
          <a:lstStyle/>
          <a:p>
            <a:r>
              <a:rPr lang="en-US" dirty="0" smtClean="0">
                <a:solidFill>
                  <a:srgbClr val="080808"/>
                </a:solidFill>
              </a:rPr>
              <a:t>TX Time Slot</a:t>
            </a:r>
            <a:endParaRPr lang="en-US" dirty="0">
              <a:solidFill>
                <a:srgbClr val="080808"/>
              </a:solidFill>
            </a:endParaRPr>
          </a:p>
        </p:txBody>
      </p:sp>
      <p:sp>
        <p:nvSpPr>
          <p:cNvPr id="17" name="Rectangle 16"/>
          <p:cNvSpPr/>
          <p:nvPr/>
        </p:nvSpPr>
        <p:spPr bwMode="auto">
          <a:xfrm>
            <a:off x="746474" y="3304883"/>
            <a:ext cx="914400" cy="304800"/>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a:off x="3742309" y="3304883"/>
            <a:ext cx="497490" cy="304800"/>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a:off x="1660873" y="3304883"/>
            <a:ext cx="2082553" cy="304800"/>
          </a:xfrm>
          <a:prstGeom prst="rect">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latin typeface="Arial" charset="0"/>
              </a:rPr>
              <a:t>SENDING</a:t>
            </a:r>
            <a:endParaRPr kumimoji="0" lang="en-US" sz="1800" b="1" i="0" u="none" strike="noStrike" cap="none" normalizeH="0" baseline="0" dirty="0" smtClean="0">
              <a:ln>
                <a:noFill/>
              </a:ln>
              <a:effectLst/>
              <a:latin typeface="Arial" charset="0"/>
            </a:endParaRPr>
          </a:p>
        </p:txBody>
      </p:sp>
      <p:sp>
        <p:nvSpPr>
          <p:cNvPr id="20" name="Rectangle 19"/>
          <p:cNvSpPr/>
          <p:nvPr/>
        </p:nvSpPr>
        <p:spPr bwMode="auto">
          <a:xfrm>
            <a:off x="746474" y="4447883"/>
            <a:ext cx="3505200" cy="304800"/>
          </a:xfrm>
          <a:prstGeom prst="rect">
            <a:avLst/>
          </a:prstGeom>
          <a:solidFill>
            <a:srgbClr val="FFC000"/>
          </a:solidFill>
          <a:ln w="9525"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21" name="Straight Connector 20"/>
          <p:cNvCxnSpPr/>
          <p:nvPr/>
        </p:nvCxnSpPr>
        <p:spPr bwMode="auto">
          <a:xfrm rot="5400000">
            <a:off x="669834" y="3971746"/>
            <a:ext cx="1983753" cy="1671"/>
          </a:xfrm>
          <a:prstGeom prst="line">
            <a:avLst/>
          </a:prstGeom>
          <a:solidFill>
            <a:schemeClr val="accent1"/>
          </a:solidFill>
          <a:ln w="9525" cap="flat" cmpd="sng" algn="ctr">
            <a:solidFill>
              <a:schemeClr val="accent1">
                <a:lumMod val="10000"/>
                <a:alpha val="55000"/>
              </a:schemeClr>
            </a:solidFill>
            <a:prstDash val="lgDash"/>
            <a:round/>
            <a:headEnd type="none" w="med" len="med"/>
            <a:tailEnd type="none" w="med" len="med"/>
          </a:ln>
          <a:effectLst/>
        </p:spPr>
      </p:cxnSp>
      <p:cxnSp>
        <p:nvCxnSpPr>
          <p:cNvPr id="22" name="Straight Connector 21"/>
          <p:cNvCxnSpPr/>
          <p:nvPr/>
        </p:nvCxnSpPr>
        <p:spPr bwMode="auto">
          <a:xfrm rot="16200000" flipH="1">
            <a:off x="2769178" y="3964129"/>
            <a:ext cx="1959207" cy="16109"/>
          </a:xfrm>
          <a:prstGeom prst="line">
            <a:avLst/>
          </a:prstGeom>
          <a:solidFill>
            <a:schemeClr val="accent1"/>
          </a:solidFill>
          <a:ln w="9525" cap="flat" cmpd="sng" algn="ctr">
            <a:solidFill>
              <a:schemeClr val="accent1">
                <a:lumMod val="10000"/>
                <a:alpha val="55000"/>
              </a:schemeClr>
            </a:solidFill>
            <a:prstDash val="lgDash"/>
            <a:round/>
            <a:headEnd type="none" w="med" len="med"/>
            <a:tailEnd type="none" w="med" len="med"/>
          </a:ln>
          <a:effectLst/>
        </p:spPr>
      </p:cxnSp>
      <p:cxnSp>
        <p:nvCxnSpPr>
          <p:cNvPr id="23" name="Straight Connector 22"/>
          <p:cNvCxnSpPr/>
          <p:nvPr/>
        </p:nvCxnSpPr>
        <p:spPr bwMode="auto">
          <a:xfrm rot="5400000">
            <a:off x="365077" y="3372605"/>
            <a:ext cx="762794" cy="1588"/>
          </a:xfrm>
          <a:prstGeom prst="line">
            <a:avLst/>
          </a:prstGeom>
          <a:solidFill>
            <a:schemeClr val="accent1"/>
          </a:solidFill>
          <a:ln w="9525" cap="flat" cmpd="sng" algn="ctr">
            <a:solidFill>
              <a:schemeClr val="accent1">
                <a:lumMod val="10000"/>
                <a:alpha val="55000"/>
              </a:schemeClr>
            </a:solidFill>
            <a:prstDash val="lgDash"/>
            <a:round/>
            <a:headEnd type="none" w="med" len="med"/>
            <a:tailEnd type="none" w="med" len="med"/>
          </a:ln>
          <a:effectLst/>
        </p:spPr>
      </p:cxnSp>
      <p:cxnSp>
        <p:nvCxnSpPr>
          <p:cNvPr id="24" name="Straight Connector 23"/>
          <p:cNvCxnSpPr/>
          <p:nvPr/>
        </p:nvCxnSpPr>
        <p:spPr bwMode="auto">
          <a:xfrm rot="5400000">
            <a:off x="3859196" y="3371811"/>
            <a:ext cx="762794" cy="1588"/>
          </a:xfrm>
          <a:prstGeom prst="line">
            <a:avLst/>
          </a:prstGeom>
          <a:solidFill>
            <a:schemeClr val="accent1"/>
          </a:solidFill>
          <a:ln w="9525" cap="flat" cmpd="sng" algn="ctr">
            <a:solidFill>
              <a:schemeClr val="accent1">
                <a:lumMod val="10000"/>
                <a:alpha val="55000"/>
              </a:schemeClr>
            </a:solidFill>
            <a:prstDash val="lgDash"/>
            <a:round/>
            <a:headEnd type="none" w="med" len="med"/>
            <a:tailEnd type="none" w="med" len="med"/>
          </a:ln>
          <a:effectLst/>
        </p:spPr>
      </p:cxnSp>
      <p:cxnSp>
        <p:nvCxnSpPr>
          <p:cNvPr id="26" name="Straight Connector 25"/>
          <p:cNvCxnSpPr/>
          <p:nvPr/>
        </p:nvCxnSpPr>
        <p:spPr bwMode="auto">
          <a:xfrm>
            <a:off x="3767579" y="3143608"/>
            <a:ext cx="481457" cy="4545"/>
          </a:xfrm>
          <a:prstGeom prst="line">
            <a:avLst/>
          </a:prstGeom>
          <a:solidFill>
            <a:schemeClr val="accent1"/>
          </a:solidFill>
          <a:ln w="9525" cap="flat" cmpd="sng" algn="ctr">
            <a:solidFill>
              <a:schemeClr val="accent1">
                <a:lumMod val="10000"/>
                <a:alpha val="95000"/>
              </a:schemeClr>
            </a:solidFill>
            <a:prstDash val="lgDash"/>
            <a:round/>
            <a:headEnd type="stealth" w="med" len="med"/>
            <a:tailEnd type="stealth" w="med" len="med"/>
          </a:ln>
          <a:effectLst/>
        </p:spPr>
      </p:cxnSp>
      <p:cxnSp>
        <p:nvCxnSpPr>
          <p:cNvPr id="27" name="Straight Connector 26"/>
          <p:cNvCxnSpPr/>
          <p:nvPr/>
        </p:nvCxnSpPr>
        <p:spPr bwMode="auto">
          <a:xfrm>
            <a:off x="746474" y="3143608"/>
            <a:ext cx="914400" cy="1588"/>
          </a:xfrm>
          <a:prstGeom prst="line">
            <a:avLst/>
          </a:prstGeom>
          <a:solidFill>
            <a:schemeClr val="accent1"/>
          </a:solidFill>
          <a:ln w="9525" cap="flat" cmpd="sng" algn="ctr">
            <a:solidFill>
              <a:schemeClr val="accent1">
                <a:lumMod val="10000"/>
                <a:alpha val="95000"/>
              </a:schemeClr>
            </a:solidFill>
            <a:prstDash val="lgDash"/>
            <a:round/>
            <a:headEnd type="stealth" w="med" len="med"/>
            <a:tailEnd type="stealth" w="med" len="med"/>
          </a:ln>
          <a:effectLst/>
        </p:spPr>
      </p:cxnSp>
      <p:sp>
        <p:nvSpPr>
          <p:cNvPr id="28" name="TextBox 27"/>
          <p:cNvSpPr txBox="1"/>
          <p:nvPr/>
        </p:nvSpPr>
        <p:spPr>
          <a:xfrm>
            <a:off x="1737074" y="4828883"/>
            <a:ext cx="1531253" cy="369332"/>
          </a:xfrm>
          <a:prstGeom prst="rect">
            <a:avLst/>
          </a:prstGeom>
          <a:noFill/>
        </p:spPr>
        <p:txBody>
          <a:bodyPr wrap="none" rtlCol="0">
            <a:spAutoFit/>
          </a:bodyPr>
          <a:lstStyle/>
          <a:p>
            <a:r>
              <a:rPr lang="en-US" dirty="0" smtClean="0">
                <a:solidFill>
                  <a:srgbClr val="080808"/>
                </a:solidFill>
              </a:rPr>
              <a:t>RX Time Slot</a:t>
            </a:r>
            <a:endParaRPr lang="en-US" dirty="0">
              <a:solidFill>
                <a:srgbClr val="080808"/>
              </a:solidFill>
            </a:endParaRPr>
          </a:p>
        </p:txBody>
      </p:sp>
      <p:sp>
        <p:nvSpPr>
          <p:cNvPr id="29" name="TextBox 28"/>
          <p:cNvSpPr txBox="1"/>
          <p:nvPr/>
        </p:nvSpPr>
        <p:spPr>
          <a:xfrm>
            <a:off x="1047688" y="2838808"/>
            <a:ext cx="256802" cy="276999"/>
          </a:xfrm>
          <a:prstGeom prst="rect">
            <a:avLst/>
          </a:prstGeom>
          <a:noFill/>
        </p:spPr>
        <p:txBody>
          <a:bodyPr wrap="none" rtlCol="0">
            <a:spAutoFit/>
          </a:bodyPr>
          <a:lstStyle/>
          <a:p>
            <a:pPr algn="ctr"/>
            <a:r>
              <a:rPr lang="en-US" sz="1200" dirty="0" smtClean="0">
                <a:solidFill>
                  <a:srgbClr val="080808"/>
                </a:solidFill>
              </a:rPr>
              <a:t>g</a:t>
            </a:r>
            <a:endParaRPr lang="en-US" sz="1200" dirty="0">
              <a:solidFill>
                <a:srgbClr val="080808"/>
              </a:solidFill>
            </a:endParaRPr>
          </a:p>
        </p:txBody>
      </p:sp>
      <p:sp>
        <p:nvSpPr>
          <p:cNvPr id="30" name="TextBox 29"/>
          <p:cNvSpPr txBox="1"/>
          <p:nvPr/>
        </p:nvSpPr>
        <p:spPr>
          <a:xfrm>
            <a:off x="3875164" y="2871083"/>
            <a:ext cx="235962" cy="276999"/>
          </a:xfrm>
          <a:prstGeom prst="rect">
            <a:avLst/>
          </a:prstGeom>
          <a:noFill/>
        </p:spPr>
        <p:txBody>
          <a:bodyPr wrap="none" rtlCol="0">
            <a:spAutoFit/>
          </a:bodyPr>
          <a:lstStyle/>
          <a:p>
            <a:r>
              <a:rPr lang="en-US" sz="1200" dirty="0" smtClean="0">
                <a:solidFill>
                  <a:srgbClr val="080808"/>
                </a:solidFill>
              </a:rPr>
              <a:t>t</a:t>
            </a:r>
            <a:endParaRPr lang="en-US" sz="1200" dirty="0">
              <a:solidFill>
                <a:srgbClr val="080808"/>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442912" y="1285879"/>
            <a:ext cx="8443913" cy="4929188"/>
          </a:xfrm>
          <a:prstGeom prst="roundRect">
            <a:avLst>
              <a:gd name="adj" fmla="val 4204"/>
            </a:avLst>
          </a:prstGeom>
          <a:solidFill>
            <a:schemeClr val="tx1"/>
          </a:solidFill>
          <a:ln w="25400" cmpd="dbl">
            <a:solidFill>
              <a:schemeClr val="accent4">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666732" y="274638"/>
            <a:ext cx="7498080" cy="1143000"/>
          </a:xfrm>
        </p:spPr>
        <p:txBody>
          <a:bodyPr/>
          <a:lstStyle/>
          <a:p>
            <a:r>
              <a:rPr lang="en-US" dirty="0" smtClean="0"/>
              <a:t>Uppaal Model</a:t>
            </a:r>
            <a:endParaRPr lang="en-US" dirty="0"/>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8</a:t>
            </a:fld>
            <a:endParaRPr kumimoji="0" lang="en-US"/>
          </a:p>
        </p:txBody>
      </p:sp>
      <p:pic>
        <p:nvPicPr>
          <p:cNvPr id="19" name="Content Placeholder 18" descr="Clock.JPG"/>
          <p:cNvPicPr>
            <a:picLocks noGrp="1" noChangeAspect="1"/>
          </p:cNvPicPr>
          <p:nvPr>
            <p:ph idx="1"/>
          </p:nvPr>
        </p:nvPicPr>
        <p:blipFill>
          <a:blip r:embed="rId3"/>
          <a:stretch>
            <a:fillRect/>
          </a:stretch>
        </p:blipFill>
        <p:spPr>
          <a:xfrm>
            <a:off x="564338" y="1463681"/>
            <a:ext cx="3107549" cy="2136828"/>
          </a:xfrm>
        </p:spPr>
      </p:pic>
      <p:pic>
        <p:nvPicPr>
          <p:cNvPr id="20" name="Picture 19" descr="Synch.JPG"/>
          <p:cNvPicPr>
            <a:picLocks noChangeAspect="1"/>
          </p:cNvPicPr>
          <p:nvPr/>
        </p:nvPicPr>
        <p:blipFill>
          <a:blip r:embed="rId4"/>
          <a:stretch>
            <a:fillRect/>
          </a:stretch>
        </p:blipFill>
        <p:spPr>
          <a:xfrm>
            <a:off x="1014411" y="3951464"/>
            <a:ext cx="2386013" cy="2181408"/>
          </a:xfrm>
          <a:prstGeom prst="rect">
            <a:avLst/>
          </a:prstGeom>
        </p:spPr>
      </p:pic>
      <p:pic>
        <p:nvPicPr>
          <p:cNvPr id="21" name="Picture 20" descr="Node.JPG"/>
          <p:cNvPicPr>
            <a:picLocks noChangeAspect="1"/>
          </p:cNvPicPr>
          <p:nvPr/>
        </p:nvPicPr>
        <p:blipFill>
          <a:blip r:embed="rId5"/>
          <a:stretch>
            <a:fillRect/>
          </a:stretch>
        </p:blipFill>
        <p:spPr>
          <a:xfrm>
            <a:off x="4171950" y="2026750"/>
            <a:ext cx="4578750" cy="3801813"/>
          </a:xfrm>
          <a:prstGeom prst="rect">
            <a:avLst/>
          </a:prstGeom>
          <a:noFill/>
          <a:ln>
            <a:noFill/>
          </a:ln>
        </p:spPr>
      </p:pic>
      <p:sp>
        <p:nvSpPr>
          <p:cNvPr id="23" name="Pentagon 22"/>
          <p:cNvSpPr/>
          <p:nvPr/>
        </p:nvSpPr>
        <p:spPr bwMode="auto">
          <a:xfrm>
            <a:off x="4157662" y="1462090"/>
            <a:ext cx="2362200" cy="320040"/>
          </a:xfrm>
          <a:prstGeom prst="homePlate">
            <a:avLst/>
          </a:prstGeom>
          <a:solidFill>
            <a:srgbClr val="333399"/>
          </a:solidFill>
          <a:ln w="9525" cap="flat" cmpd="sng" algn="ctr">
            <a:noFill/>
            <a:prstDash val="solid"/>
            <a:round/>
            <a:headEnd type="none" w="med" len="med"/>
            <a:tailEnd type="none" w="med" len="med"/>
          </a:ln>
          <a:effectLst>
            <a:glow rad="63500">
              <a:schemeClr val="accent1">
                <a:satMod val="175000"/>
                <a:alpha val="40000"/>
              </a:schemeClr>
            </a:glow>
            <a:outerShdw blurRad="107950" dist="12700" dir="5400000" algn="ctr">
              <a:srgbClr val="000000"/>
            </a:outerShdw>
            <a:reflection blurRad="6350" stA="50000" endA="275" endPos="40000" dist="1016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eaLnBrk="0" hangingPunct="0">
              <a:defRPr/>
            </a:pPr>
            <a:r>
              <a:rPr lang="en-US" sz="1400" b="1" dirty="0">
                <a:effectLst>
                  <a:outerShdw blurRad="38100" dist="38100" dir="2700000" algn="tl">
                    <a:srgbClr val="000000">
                      <a:alpha val="43137"/>
                    </a:srgbClr>
                  </a:outerShdw>
                </a:effectLst>
              </a:rPr>
              <a:t>A Wireless Sensor Node</a:t>
            </a:r>
          </a:p>
        </p:txBody>
      </p:sp>
      <p:sp>
        <p:nvSpPr>
          <p:cNvPr id="24" name="Pentagon 23"/>
          <p:cNvSpPr/>
          <p:nvPr/>
        </p:nvSpPr>
        <p:spPr bwMode="auto">
          <a:xfrm>
            <a:off x="623719" y="1485899"/>
            <a:ext cx="862181" cy="320040"/>
          </a:xfrm>
          <a:prstGeom prst="homePlate">
            <a:avLst/>
          </a:prstGeom>
          <a:solidFill>
            <a:srgbClr val="333399"/>
          </a:solidFill>
          <a:ln w="9525" cap="flat" cmpd="sng" algn="ctr">
            <a:noFill/>
            <a:prstDash val="solid"/>
            <a:round/>
            <a:headEnd type="none" w="med" len="med"/>
            <a:tailEnd type="none" w="med" len="med"/>
          </a:ln>
          <a:effectLst>
            <a:glow rad="63500">
              <a:schemeClr val="accent1">
                <a:satMod val="175000"/>
                <a:alpha val="40000"/>
              </a:schemeClr>
            </a:glow>
            <a:outerShdw blurRad="107950" dist="12700" dir="5400000" algn="ctr">
              <a:srgbClr val="000000"/>
            </a:outerShdw>
            <a:reflection blurRad="6350" stA="50000" endA="275" endPos="40000" dist="1016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eaLnBrk="0" hangingPunct="0">
              <a:defRPr/>
            </a:pPr>
            <a:r>
              <a:rPr lang="en-US" sz="1400" b="1" dirty="0" smtClean="0">
                <a:effectLst>
                  <a:outerShdw blurRad="38100" dist="38100" dir="2700000" algn="tl">
                    <a:srgbClr val="000000">
                      <a:alpha val="43137"/>
                    </a:srgbClr>
                  </a:outerShdw>
                </a:effectLst>
              </a:rPr>
              <a:t>Clock</a:t>
            </a:r>
            <a:endParaRPr lang="en-US" sz="1400" b="1" dirty="0">
              <a:effectLst>
                <a:outerShdw blurRad="38100" dist="38100" dir="2700000" algn="tl">
                  <a:srgbClr val="000000">
                    <a:alpha val="43137"/>
                  </a:srgbClr>
                </a:outerShdw>
              </a:effectLst>
            </a:endParaRPr>
          </a:p>
        </p:txBody>
      </p:sp>
      <p:sp>
        <p:nvSpPr>
          <p:cNvPr id="25" name="Pentagon 24"/>
          <p:cNvSpPr/>
          <p:nvPr/>
        </p:nvSpPr>
        <p:spPr bwMode="auto">
          <a:xfrm>
            <a:off x="623720" y="3490904"/>
            <a:ext cx="1447800" cy="320040"/>
          </a:xfrm>
          <a:prstGeom prst="homePlate">
            <a:avLst/>
          </a:prstGeom>
          <a:solidFill>
            <a:srgbClr val="333399"/>
          </a:solidFill>
          <a:ln w="9525" cap="flat" cmpd="sng" algn="ctr">
            <a:noFill/>
            <a:prstDash val="solid"/>
            <a:round/>
            <a:headEnd type="none" w="med" len="med"/>
            <a:tailEnd type="none" w="med" len="med"/>
          </a:ln>
          <a:effectLst>
            <a:glow rad="63500">
              <a:schemeClr val="accent1">
                <a:satMod val="175000"/>
                <a:alpha val="40000"/>
              </a:schemeClr>
            </a:glow>
            <a:outerShdw blurRad="107950" dist="12700" dir="5400000" algn="ctr">
              <a:srgbClr val="000000"/>
            </a:outerShdw>
            <a:reflection blurRad="6350" stA="50000" endA="275" endPos="40000" dist="1016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eaLnBrk="0" hangingPunct="0">
              <a:defRPr/>
            </a:pPr>
            <a:r>
              <a:rPr lang="en-US" sz="1400" b="1" dirty="0">
                <a:effectLst>
                  <a:outerShdw blurRad="38100" dist="38100" dir="2700000" algn="tl">
                    <a:srgbClr val="000000">
                      <a:alpha val="43137"/>
                    </a:srgbClr>
                  </a:outerShdw>
                </a:effectLst>
              </a:rPr>
              <a:t>Synchronizer</a:t>
            </a:r>
          </a:p>
        </p:txBody>
      </p:sp>
      <p:pic>
        <p:nvPicPr>
          <p:cNvPr id="11" name="Picture 10" descr="uppaal-logo-142x63.gif"/>
          <p:cNvPicPr>
            <a:picLocks noChangeAspect="1"/>
          </p:cNvPicPr>
          <p:nvPr/>
        </p:nvPicPr>
        <p:blipFill>
          <a:blip r:embed="rId6"/>
          <a:stretch>
            <a:fillRect/>
          </a:stretch>
        </p:blipFill>
        <p:spPr>
          <a:xfrm>
            <a:off x="297500" y="6210425"/>
            <a:ext cx="1352550" cy="60007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274638"/>
            <a:ext cx="8021955" cy="1143000"/>
          </a:xfrm>
        </p:spPr>
        <p:txBody>
          <a:bodyPr/>
          <a:lstStyle/>
          <a:p>
            <a:r>
              <a:rPr lang="en-US" dirty="0" smtClean="0"/>
              <a:t>Synchronization</a:t>
            </a:r>
            <a:endParaRPr lang="en-US" dirty="0"/>
          </a:p>
        </p:txBody>
      </p:sp>
      <p:sp>
        <p:nvSpPr>
          <p:cNvPr id="3" name="Content Placeholder 2"/>
          <p:cNvSpPr>
            <a:spLocks noGrp="1"/>
          </p:cNvSpPr>
          <p:nvPr>
            <p:ph idx="1"/>
          </p:nvPr>
        </p:nvSpPr>
        <p:spPr>
          <a:xfrm>
            <a:off x="518161" y="1291760"/>
            <a:ext cx="8454389" cy="2680166"/>
          </a:xfrm>
        </p:spPr>
        <p:txBody>
          <a:bodyPr>
            <a:normAutofit/>
          </a:bodyPr>
          <a:lstStyle/>
          <a:p>
            <a:pPr algn="justLow"/>
            <a:r>
              <a:rPr lang="en-US" b="1" dirty="0" smtClean="0">
                <a:solidFill>
                  <a:srgbClr val="003300"/>
                </a:solidFill>
              </a:rPr>
              <a:t>Definition.</a:t>
            </a:r>
            <a:r>
              <a:rPr lang="en-US" dirty="0" smtClean="0"/>
              <a:t> A network is synchronized if and only if for all reachable states </a:t>
            </a:r>
          </a:p>
          <a:p>
            <a:pPr algn="justLow">
              <a:buNone/>
            </a:pPr>
            <a:r>
              <a:rPr lang="en-US" dirty="0" smtClean="0"/>
              <a:t>		(∀</a:t>
            </a:r>
            <a:r>
              <a:rPr lang="en-US" dirty="0" err="1" smtClean="0"/>
              <a:t>i</a:t>
            </a:r>
            <a:r>
              <a:rPr lang="en-US" dirty="0" smtClean="0"/>
              <a:t>, j ∈ Nodes)(</a:t>
            </a:r>
            <a:r>
              <a:rPr lang="en-US" dirty="0" err="1" smtClean="0"/>
              <a:t>SENDING</a:t>
            </a:r>
            <a:r>
              <a:rPr lang="en-US" baseline="-25000" dirty="0" err="1" smtClean="0"/>
              <a:t>i</a:t>
            </a:r>
            <a:r>
              <a:rPr lang="en-US" dirty="0" smtClean="0"/>
              <a:t> and neighbor(</a:t>
            </a:r>
            <a:r>
              <a:rPr lang="en-US" dirty="0" err="1" smtClean="0"/>
              <a:t>i,j</a:t>
            </a:r>
            <a:r>
              <a:rPr lang="en-US" dirty="0" smtClean="0"/>
              <a:t>)⇒ </a:t>
            </a:r>
            <a:r>
              <a:rPr lang="en-US" dirty="0" err="1" smtClean="0"/>
              <a:t>csn</a:t>
            </a:r>
            <a:r>
              <a:rPr lang="en-US" dirty="0" smtClean="0"/>
              <a:t>[</a:t>
            </a:r>
            <a:r>
              <a:rPr lang="en-US" dirty="0" err="1" smtClean="0"/>
              <a:t>i</a:t>
            </a:r>
            <a:r>
              <a:rPr lang="en-US" dirty="0" smtClean="0"/>
              <a:t>] = </a:t>
            </a:r>
            <a:r>
              <a:rPr lang="en-US" dirty="0" err="1" smtClean="0"/>
              <a:t>csn</a:t>
            </a:r>
            <a:r>
              <a:rPr lang="en-US" dirty="0" smtClean="0"/>
              <a:t>[j])</a:t>
            </a:r>
          </a:p>
          <a:p>
            <a:pPr algn="justLow"/>
            <a:endParaRPr lang="en-US" dirty="0" smtClean="0"/>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9</a:t>
            </a:fld>
            <a:endParaRPr kumimoji="0" lang="en-US"/>
          </a:p>
        </p:txBody>
      </p:sp>
      <p:sp>
        <p:nvSpPr>
          <p:cNvPr id="11" name="Rectangle 7"/>
          <p:cNvSpPr>
            <a:spLocks noChangeArrowheads="1"/>
          </p:cNvSpPr>
          <p:nvPr/>
        </p:nvSpPr>
        <p:spPr bwMode="auto">
          <a:xfrm>
            <a:off x="1138240" y="3289143"/>
            <a:ext cx="7467600" cy="1600200"/>
          </a:xfrm>
          <a:prstGeom prst="rect">
            <a:avLst/>
          </a:prstGeom>
          <a:solidFill>
            <a:schemeClr val="bg1">
              <a:lumMod val="85000"/>
              <a:lumOff val="15000"/>
              <a:alpha val="75000"/>
            </a:schemeClr>
          </a:solidFill>
          <a:ln w="9525" algn="ctr">
            <a:solidFill>
              <a:schemeClr val="tx1">
                <a:alpha val="70195"/>
              </a:schemeClr>
            </a:solidFill>
            <a:round/>
            <a:headEnd/>
            <a:tailEnd/>
          </a:ln>
        </p:spPr>
        <p:txBody>
          <a:bodyPr/>
          <a:lstStyle/>
          <a:p>
            <a:pPr eaLnBrk="0" hangingPunct="0"/>
            <a:endParaRPr lang="en-US"/>
          </a:p>
        </p:txBody>
      </p:sp>
      <p:sp>
        <p:nvSpPr>
          <p:cNvPr id="15" name="Rectangle 90"/>
          <p:cNvSpPr>
            <a:spLocks noChangeArrowheads="1"/>
          </p:cNvSpPr>
          <p:nvPr/>
        </p:nvSpPr>
        <p:spPr bwMode="auto">
          <a:xfrm>
            <a:off x="1747840" y="3532031"/>
            <a:ext cx="152400" cy="152400"/>
          </a:xfrm>
          <a:prstGeom prst="rect">
            <a:avLst/>
          </a:prstGeom>
          <a:solidFill>
            <a:srgbClr val="FF3300"/>
          </a:solidFill>
          <a:ln w="9525" algn="ctr">
            <a:solidFill>
              <a:srgbClr val="993300"/>
            </a:solidFill>
            <a:round/>
            <a:headEnd/>
            <a:tailEnd/>
          </a:ln>
        </p:spPr>
        <p:txBody>
          <a:bodyPr/>
          <a:lstStyle/>
          <a:p>
            <a:pPr eaLnBrk="0" hangingPunct="0"/>
            <a:r>
              <a:rPr lang="en-US" sz="800" b="1" dirty="0">
                <a:solidFill>
                  <a:srgbClr val="080808"/>
                </a:solidFill>
              </a:rPr>
              <a:t>2</a:t>
            </a:r>
          </a:p>
        </p:txBody>
      </p:sp>
      <p:sp>
        <p:nvSpPr>
          <p:cNvPr id="16" name="Rectangle 32"/>
          <p:cNvSpPr>
            <a:spLocks noChangeArrowheads="1"/>
          </p:cNvSpPr>
          <p:nvPr/>
        </p:nvSpPr>
        <p:spPr bwMode="auto">
          <a:xfrm>
            <a:off x="1214440" y="3532031"/>
            <a:ext cx="533400" cy="152400"/>
          </a:xfrm>
          <a:prstGeom prst="rect">
            <a:avLst/>
          </a:prstGeom>
          <a:solidFill>
            <a:srgbClr val="FF9A05"/>
          </a:solidFill>
          <a:ln w="9525" algn="ctr">
            <a:solidFill>
              <a:srgbClr val="993300"/>
            </a:solidFill>
            <a:round/>
            <a:headEnd/>
            <a:tailEnd/>
          </a:ln>
        </p:spPr>
        <p:txBody>
          <a:bodyPr/>
          <a:lstStyle/>
          <a:p>
            <a:pPr eaLnBrk="0" hangingPunct="0"/>
            <a:r>
              <a:rPr lang="en-US" sz="800" b="1" dirty="0">
                <a:solidFill>
                  <a:srgbClr val="080808"/>
                </a:solidFill>
              </a:rPr>
              <a:t>1</a:t>
            </a:r>
          </a:p>
        </p:txBody>
      </p:sp>
      <p:sp>
        <p:nvSpPr>
          <p:cNvPr id="17" name="Rectangle 16"/>
          <p:cNvSpPr/>
          <p:nvPr/>
        </p:nvSpPr>
        <p:spPr bwMode="auto">
          <a:xfrm>
            <a:off x="1900240" y="3532031"/>
            <a:ext cx="533400" cy="152400"/>
          </a:xfrm>
          <a:prstGeom prst="rect">
            <a:avLst/>
          </a:prstGeom>
          <a:solidFill>
            <a:srgbClr val="800000"/>
          </a:solidFill>
          <a:ln w="9525" cap="flat" cmpd="sng" algn="ctr">
            <a:solidFill>
              <a:srgbClr val="360000"/>
            </a:solidFill>
            <a:prstDash val="solid"/>
            <a:round/>
            <a:headEnd type="none" w="med" len="med"/>
            <a:tailEnd type="none" w="med" len="med"/>
          </a:ln>
          <a:effectLst/>
        </p:spPr>
        <p:txBody>
          <a:bodyPr/>
          <a:lstStyle/>
          <a:p>
            <a:pPr eaLnBrk="0" hangingPunct="0">
              <a:defRPr/>
            </a:pPr>
            <a:endParaRPr lang="en-US" sz="800" b="1" dirty="0">
              <a:solidFill>
                <a:srgbClr val="080808"/>
              </a:solidFill>
            </a:endParaRPr>
          </a:p>
        </p:txBody>
      </p:sp>
      <p:sp>
        <p:nvSpPr>
          <p:cNvPr id="18" name="Rectangle 35"/>
          <p:cNvSpPr>
            <a:spLocks noChangeArrowheads="1"/>
          </p:cNvSpPr>
          <p:nvPr/>
        </p:nvSpPr>
        <p:spPr bwMode="auto">
          <a:xfrm>
            <a:off x="3652840" y="3532031"/>
            <a:ext cx="762000" cy="152400"/>
          </a:xfrm>
          <a:prstGeom prst="rect">
            <a:avLst/>
          </a:prstGeom>
          <a:solidFill>
            <a:schemeClr val="accent1"/>
          </a:solidFill>
          <a:ln w="9525" algn="ctr">
            <a:solidFill>
              <a:schemeClr val="accent2">
                <a:lumMod val="50000"/>
              </a:schemeClr>
            </a:solidFill>
            <a:round/>
            <a:headEnd/>
            <a:tailEnd/>
          </a:ln>
        </p:spPr>
        <p:txBody>
          <a:bodyPr/>
          <a:lstStyle/>
          <a:p>
            <a:pPr eaLnBrk="0" hangingPunct="0"/>
            <a:endParaRPr lang="en-US"/>
          </a:p>
        </p:txBody>
      </p:sp>
      <p:sp>
        <p:nvSpPr>
          <p:cNvPr id="19" name="Rectangle 36"/>
          <p:cNvSpPr>
            <a:spLocks noChangeArrowheads="1"/>
          </p:cNvSpPr>
          <p:nvPr/>
        </p:nvSpPr>
        <p:spPr bwMode="auto">
          <a:xfrm>
            <a:off x="4414840" y="3532031"/>
            <a:ext cx="762000" cy="152400"/>
          </a:xfrm>
          <a:prstGeom prst="rect">
            <a:avLst/>
          </a:prstGeom>
          <a:solidFill>
            <a:schemeClr val="accent1"/>
          </a:solidFill>
          <a:ln w="9525" algn="ctr">
            <a:solidFill>
              <a:schemeClr val="accent2">
                <a:lumMod val="50000"/>
              </a:schemeClr>
            </a:solidFill>
            <a:round/>
            <a:headEnd/>
            <a:tailEnd/>
          </a:ln>
        </p:spPr>
        <p:txBody>
          <a:bodyPr/>
          <a:lstStyle/>
          <a:p>
            <a:pPr eaLnBrk="0" hangingPunct="0"/>
            <a:endParaRPr lang="en-US"/>
          </a:p>
        </p:txBody>
      </p:sp>
      <p:sp>
        <p:nvSpPr>
          <p:cNvPr id="20" name="Rectangle 37"/>
          <p:cNvSpPr>
            <a:spLocks noChangeArrowheads="1"/>
          </p:cNvSpPr>
          <p:nvPr/>
        </p:nvSpPr>
        <p:spPr bwMode="auto">
          <a:xfrm>
            <a:off x="5176840" y="3532031"/>
            <a:ext cx="762000" cy="152400"/>
          </a:xfrm>
          <a:prstGeom prst="rect">
            <a:avLst/>
          </a:prstGeom>
          <a:solidFill>
            <a:schemeClr val="accent1"/>
          </a:solidFill>
          <a:ln w="9525" algn="ctr">
            <a:solidFill>
              <a:schemeClr val="accent2">
                <a:lumMod val="50000"/>
              </a:schemeClr>
            </a:solidFill>
            <a:round/>
            <a:headEnd/>
            <a:tailEnd/>
          </a:ln>
        </p:spPr>
        <p:txBody>
          <a:bodyPr/>
          <a:lstStyle/>
          <a:p>
            <a:pPr eaLnBrk="0" hangingPunct="0"/>
            <a:endParaRPr lang="en-US"/>
          </a:p>
        </p:txBody>
      </p:sp>
      <p:sp>
        <p:nvSpPr>
          <p:cNvPr id="21" name="Rectangle 38"/>
          <p:cNvSpPr>
            <a:spLocks noChangeArrowheads="1"/>
          </p:cNvSpPr>
          <p:nvPr/>
        </p:nvSpPr>
        <p:spPr bwMode="auto">
          <a:xfrm>
            <a:off x="5938840" y="3532031"/>
            <a:ext cx="762000" cy="152400"/>
          </a:xfrm>
          <a:prstGeom prst="rect">
            <a:avLst/>
          </a:prstGeom>
          <a:solidFill>
            <a:schemeClr val="accent1"/>
          </a:solidFill>
          <a:ln w="9525" algn="ctr">
            <a:solidFill>
              <a:schemeClr val="accent2">
                <a:lumMod val="50000"/>
              </a:schemeClr>
            </a:solidFill>
            <a:round/>
            <a:headEnd/>
            <a:tailEnd/>
          </a:ln>
        </p:spPr>
        <p:txBody>
          <a:bodyPr/>
          <a:lstStyle/>
          <a:p>
            <a:pPr eaLnBrk="0" hangingPunct="0"/>
            <a:endParaRPr lang="en-US"/>
          </a:p>
        </p:txBody>
      </p:sp>
      <p:sp>
        <p:nvSpPr>
          <p:cNvPr id="22" name="Rectangle 21"/>
          <p:cNvSpPr/>
          <p:nvPr/>
        </p:nvSpPr>
        <p:spPr bwMode="auto">
          <a:xfrm>
            <a:off x="6700840" y="3532031"/>
            <a:ext cx="762000" cy="152400"/>
          </a:xfrm>
          <a:prstGeom prst="rect">
            <a:avLst/>
          </a:prstGeom>
          <a:solidFill>
            <a:schemeClr val="tx2">
              <a:lumMod val="75000"/>
            </a:schemeClr>
          </a:solidFill>
          <a:ln w="9525" cap="flat" cmpd="sng" algn="ctr">
            <a:solidFill>
              <a:schemeClr val="tx2">
                <a:lumMod val="25000"/>
              </a:schemeClr>
            </a:solidFill>
            <a:prstDash val="solid"/>
            <a:round/>
            <a:headEnd type="none" w="med" len="med"/>
            <a:tailEnd type="none" w="med" len="med"/>
          </a:ln>
          <a:effectLst/>
        </p:spPr>
        <p:txBody>
          <a:bodyPr/>
          <a:lstStyle/>
          <a:p>
            <a:pPr eaLnBrk="0" hangingPunct="0">
              <a:defRPr/>
            </a:pPr>
            <a:endParaRPr lang="en-US"/>
          </a:p>
        </p:txBody>
      </p:sp>
      <p:sp>
        <p:nvSpPr>
          <p:cNvPr id="23" name="Rectangle 22"/>
          <p:cNvSpPr/>
          <p:nvPr/>
        </p:nvSpPr>
        <p:spPr bwMode="auto">
          <a:xfrm>
            <a:off x="7462840" y="3532031"/>
            <a:ext cx="762000" cy="152400"/>
          </a:xfrm>
          <a:prstGeom prst="rect">
            <a:avLst/>
          </a:prstGeom>
          <a:solidFill>
            <a:schemeClr val="tx2">
              <a:lumMod val="75000"/>
            </a:schemeClr>
          </a:solidFill>
          <a:ln w="9525" cap="flat" cmpd="sng" algn="ctr">
            <a:solidFill>
              <a:schemeClr val="tx2">
                <a:lumMod val="25000"/>
              </a:schemeClr>
            </a:solidFill>
            <a:prstDash val="solid"/>
            <a:round/>
            <a:headEnd type="none" w="med" len="med"/>
            <a:tailEnd type="none" w="med" len="med"/>
          </a:ln>
          <a:effectLst/>
        </p:spPr>
        <p:txBody>
          <a:bodyPr/>
          <a:lstStyle/>
          <a:p>
            <a:pPr eaLnBrk="0" hangingPunct="0">
              <a:defRPr/>
            </a:pPr>
            <a:endParaRPr lang="en-US"/>
          </a:p>
        </p:txBody>
      </p:sp>
      <p:sp>
        <p:nvSpPr>
          <p:cNvPr id="24" name="Rectangle 23"/>
          <p:cNvSpPr/>
          <p:nvPr/>
        </p:nvSpPr>
        <p:spPr bwMode="auto">
          <a:xfrm>
            <a:off x="1138240" y="3532031"/>
            <a:ext cx="76200" cy="152400"/>
          </a:xfrm>
          <a:prstGeom prst="rect">
            <a:avLst/>
          </a:prstGeom>
          <a:solidFill>
            <a:schemeClr val="tx2">
              <a:lumMod val="75000"/>
            </a:schemeClr>
          </a:solidFill>
          <a:ln w="9525" cap="flat" cmpd="sng" algn="ctr">
            <a:solidFill>
              <a:schemeClr val="tx2">
                <a:lumMod val="25000"/>
              </a:schemeClr>
            </a:solidFill>
            <a:prstDash val="solid"/>
            <a:round/>
            <a:headEnd type="none" w="med" len="med"/>
            <a:tailEnd type="none" w="med" len="med"/>
          </a:ln>
          <a:effectLst/>
        </p:spPr>
        <p:txBody>
          <a:bodyPr/>
          <a:lstStyle/>
          <a:p>
            <a:pPr eaLnBrk="0" hangingPunct="0">
              <a:defRPr/>
            </a:pPr>
            <a:endParaRPr lang="en-US"/>
          </a:p>
        </p:txBody>
      </p:sp>
      <p:sp>
        <p:nvSpPr>
          <p:cNvPr id="25" name="Rectangle 24"/>
          <p:cNvSpPr/>
          <p:nvPr/>
        </p:nvSpPr>
        <p:spPr bwMode="auto">
          <a:xfrm>
            <a:off x="8224840" y="3532031"/>
            <a:ext cx="381000" cy="152400"/>
          </a:xfrm>
          <a:prstGeom prst="rect">
            <a:avLst/>
          </a:prstGeom>
          <a:solidFill>
            <a:schemeClr val="tx2">
              <a:lumMod val="75000"/>
            </a:schemeClr>
          </a:solidFill>
          <a:ln w="9525" cap="flat" cmpd="sng" algn="ctr">
            <a:solidFill>
              <a:schemeClr val="tx2">
                <a:lumMod val="25000"/>
              </a:schemeClr>
            </a:solidFill>
            <a:prstDash val="solid"/>
            <a:round/>
            <a:headEnd type="none" w="med" len="med"/>
            <a:tailEnd type="none" w="med" len="med"/>
          </a:ln>
          <a:effectLst/>
        </p:spPr>
        <p:txBody>
          <a:bodyPr/>
          <a:lstStyle/>
          <a:p>
            <a:pPr eaLnBrk="0" hangingPunct="0">
              <a:defRPr/>
            </a:pPr>
            <a:endParaRPr lang="en-US"/>
          </a:p>
        </p:txBody>
      </p:sp>
      <p:sp>
        <p:nvSpPr>
          <p:cNvPr id="26" name="Rectangle 25"/>
          <p:cNvSpPr/>
          <p:nvPr/>
        </p:nvSpPr>
        <p:spPr bwMode="auto">
          <a:xfrm>
            <a:off x="1138240" y="3989231"/>
            <a:ext cx="152400" cy="152400"/>
          </a:xfrm>
          <a:prstGeom prst="rect">
            <a:avLst/>
          </a:prstGeom>
          <a:solidFill>
            <a:schemeClr val="tx2">
              <a:lumMod val="75000"/>
            </a:schemeClr>
          </a:solidFill>
          <a:ln w="9525" cap="flat" cmpd="sng" algn="ctr">
            <a:solidFill>
              <a:schemeClr val="tx2">
                <a:lumMod val="25000"/>
              </a:schemeClr>
            </a:solidFill>
            <a:prstDash val="solid"/>
            <a:round/>
            <a:headEnd type="none" w="med" len="med"/>
            <a:tailEnd type="none" w="med" len="med"/>
          </a:ln>
          <a:effectLst/>
        </p:spPr>
        <p:txBody>
          <a:bodyPr/>
          <a:lstStyle/>
          <a:p>
            <a:pPr eaLnBrk="0" hangingPunct="0">
              <a:defRPr/>
            </a:pPr>
            <a:endParaRPr lang="en-US"/>
          </a:p>
        </p:txBody>
      </p:sp>
      <p:sp>
        <p:nvSpPr>
          <p:cNvPr id="27" name="Rectangle 44"/>
          <p:cNvSpPr>
            <a:spLocks noChangeArrowheads="1"/>
          </p:cNvSpPr>
          <p:nvPr/>
        </p:nvSpPr>
        <p:spPr bwMode="auto">
          <a:xfrm>
            <a:off x="1290640" y="3989231"/>
            <a:ext cx="228600" cy="152400"/>
          </a:xfrm>
          <a:prstGeom prst="rect">
            <a:avLst/>
          </a:prstGeom>
          <a:solidFill>
            <a:srgbClr val="FF3300"/>
          </a:solidFill>
          <a:ln w="9525" algn="ctr">
            <a:solidFill>
              <a:srgbClr val="993300"/>
            </a:solidFill>
            <a:round/>
            <a:headEnd/>
            <a:tailEnd/>
          </a:ln>
        </p:spPr>
        <p:txBody>
          <a:bodyPr/>
          <a:lstStyle/>
          <a:p>
            <a:pPr eaLnBrk="0" hangingPunct="0"/>
            <a:r>
              <a:rPr lang="en-US" sz="800" b="1" dirty="0">
                <a:solidFill>
                  <a:srgbClr val="080808"/>
                </a:solidFill>
              </a:rPr>
              <a:t>1</a:t>
            </a:r>
          </a:p>
        </p:txBody>
      </p:sp>
      <p:sp>
        <p:nvSpPr>
          <p:cNvPr id="28" name="Rectangle 45"/>
          <p:cNvSpPr>
            <a:spLocks noChangeArrowheads="1"/>
          </p:cNvSpPr>
          <p:nvPr/>
        </p:nvSpPr>
        <p:spPr bwMode="auto">
          <a:xfrm>
            <a:off x="2205040" y="3989231"/>
            <a:ext cx="762000" cy="152400"/>
          </a:xfrm>
          <a:prstGeom prst="rect">
            <a:avLst/>
          </a:prstGeom>
          <a:solidFill>
            <a:srgbClr val="FF9A05"/>
          </a:solidFill>
          <a:ln w="9525" algn="ctr">
            <a:solidFill>
              <a:srgbClr val="993300"/>
            </a:solidFill>
            <a:round/>
            <a:headEnd/>
            <a:tailEnd/>
          </a:ln>
        </p:spPr>
        <p:txBody>
          <a:bodyPr/>
          <a:lstStyle/>
          <a:p>
            <a:pPr eaLnBrk="0" hangingPunct="0"/>
            <a:r>
              <a:rPr lang="en-US" sz="800" b="1">
                <a:solidFill>
                  <a:srgbClr val="080808"/>
                </a:solidFill>
              </a:rPr>
              <a:t>2</a:t>
            </a:r>
          </a:p>
        </p:txBody>
      </p:sp>
      <p:sp>
        <p:nvSpPr>
          <p:cNvPr id="29" name="Rectangle 47"/>
          <p:cNvSpPr>
            <a:spLocks noChangeArrowheads="1"/>
          </p:cNvSpPr>
          <p:nvPr/>
        </p:nvSpPr>
        <p:spPr bwMode="auto">
          <a:xfrm>
            <a:off x="3652840" y="3989231"/>
            <a:ext cx="762000" cy="152400"/>
          </a:xfrm>
          <a:prstGeom prst="rect">
            <a:avLst/>
          </a:prstGeom>
          <a:solidFill>
            <a:schemeClr val="accent1"/>
          </a:solidFill>
          <a:ln w="9525" algn="ctr">
            <a:solidFill>
              <a:schemeClr val="accent2">
                <a:lumMod val="50000"/>
              </a:schemeClr>
            </a:solidFill>
            <a:round/>
            <a:headEnd/>
            <a:tailEnd/>
          </a:ln>
        </p:spPr>
        <p:txBody>
          <a:bodyPr/>
          <a:lstStyle/>
          <a:p>
            <a:pPr eaLnBrk="0" hangingPunct="0"/>
            <a:endParaRPr lang="en-US"/>
          </a:p>
        </p:txBody>
      </p:sp>
      <p:sp>
        <p:nvSpPr>
          <p:cNvPr id="30" name="Rectangle 48"/>
          <p:cNvSpPr>
            <a:spLocks noChangeArrowheads="1"/>
          </p:cNvSpPr>
          <p:nvPr/>
        </p:nvSpPr>
        <p:spPr bwMode="auto">
          <a:xfrm>
            <a:off x="4414840" y="3989231"/>
            <a:ext cx="914400" cy="152400"/>
          </a:xfrm>
          <a:prstGeom prst="rect">
            <a:avLst/>
          </a:prstGeom>
          <a:solidFill>
            <a:schemeClr val="accent1"/>
          </a:solidFill>
          <a:ln w="9525" algn="ctr">
            <a:solidFill>
              <a:schemeClr val="accent2">
                <a:lumMod val="50000"/>
              </a:schemeClr>
            </a:solidFill>
            <a:round/>
            <a:headEnd/>
            <a:tailEnd/>
          </a:ln>
        </p:spPr>
        <p:txBody>
          <a:bodyPr/>
          <a:lstStyle/>
          <a:p>
            <a:pPr eaLnBrk="0" hangingPunct="0"/>
            <a:endParaRPr lang="en-US"/>
          </a:p>
        </p:txBody>
      </p:sp>
      <p:sp>
        <p:nvSpPr>
          <p:cNvPr id="31" name="Rectangle 49"/>
          <p:cNvSpPr>
            <a:spLocks noChangeArrowheads="1"/>
          </p:cNvSpPr>
          <p:nvPr/>
        </p:nvSpPr>
        <p:spPr bwMode="auto">
          <a:xfrm>
            <a:off x="5329240" y="3989231"/>
            <a:ext cx="685800" cy="152400"/>
          </a:xfrm>
          <a:prstGeom prst="rect">
            <a:avLst/>
          </a:prstGeom>
          <a:solidFill>
            <a:schemeClr val="accent1"/>
          </a:solidFill>
          <a:ln w="9525" algn="ctr">
            <a:solidFill>
              <a:schemeClr val="accent2">
                <a:lumMod val="50000"/>
              </a:schemeClr>
            </a:solidFill>
            <a:round/>
            <a:headEnd/>
            <a:tailEnd/>
          </a:ln>
        </p:spPr>
        <p:txBody>
          <a:bodyPr/>
          <a:lstStyle/>
          <a:p>
            <a:pPr eaLnBrk="0" hangingPunct="0"/>
            <a:endParaRPr lang="en-US"/>
          </a:p>
        </p:txBody>
      </p:sp>
      <p:sp>
        <p:nvSpPr>
          <p:cNvPr id="32" name="Rectangle 50"/>
          <p:cNvSpPr>
            <a:spLocks noChangeArrowheads="1"/>
          </p:cNvSpPr>
          <p:nvPr/>
        </p:nvSpPr>
        <p:spPr bwMode="auto">
          <a:xfrm>
            <a:off x="6015040" y="3989231"/>
            <a:ext cx="838200" cy="152400"/>
          </a:xfrm>
          <a:prstGeom prst="rect">
            <a:avLst/>
          </a:prstGeom>
          <a:solidFill>
            <a:schemeClr val="accent1"/>
          </a:solidFill>
          <a:ln w="9525" algn="ctr">
            <a:solidFill>
              <a:schemeClr val="accent2">
                <a:lumMod val="50000"/>
              </a:schemeClr>
            </a:solidFill>
            <a:round/>
            <a:headEnd/>
            <a:tailEnd/>
          </a:ln>
        </p:spPr>
        <p:txBody>
          <a:bodyPr/>
          <a:lstStyle/>
          <a:p>
            <a:pPr eaLnBrk="0" hangingPunct="0"/>
            <a:endParaRPr lang="en-US"/>
          </a:p>
        </p:txBody>
      </p:sp>
      <p:sp>
        <p:nvSpPr>
          <p:cNvPr id="33" name="Rectangle 32"/>
          <p:cNvSpPr/>
          <p:nvPr/>
        </p:nvSpPr>
        <p:spPr bwMode="auto">
          <a:xfrm>
            <a:off x="6853240" y="3989231"/>
            <a:ext cx="838200" cy="152400"/>
          </a:xfrm>
          <a:prstGeom prst="rect">
            <a:avLst/>
          </a:prstGeom>
          <a:solidFill>
            <a:schemeClr val="tx2">
              <a:lumMod val="75000"/>
            </a:schemeClr>
          </a:solidFill>
          <a:ln w="9525" cap="flat" cmpd="sng" algn="ctr">
            <a:solidFill>
              <a:schemeClr val="tx2">
                <a:lumMod val="25000"/>
              </a:schemeClr>
            </a:solidFill>
            <a:prstDash val="solid"/>
            <a:round/>
            <a:headEnd type="none" w="med" len="med"/>
            <a:tailEnd type="none" w="med" len="med"/>
          </a:ln>
          <a:effectLst/>
        </p:spPr>
        <p:txBody>
          <a:bodyPr/>
          <a:lstStyle/>
          <a:p>
            <a:pPr eaLnBrk="0" hangingPunct="0">
              <a:defRPr/>
            </a:pPr>
            <a:endParaRPr lang="en-US"/>
          </a:p>
        </p:txBody>
      </p:sp>
      <p:sp>
        <p:nvSpPr>
          <p:cNvPr id="34" name="Rectangle 33"/>
          <p:cNvSpPr/>
          <p:nvPr/>
        </p:nvSpPr>
        <p:spPr bwMode="auto">
          <a:xfrm>
            <a:off x="7691440" y="3989231"/>
            <a:ext cx="685800" cy="152400"/>
          </a:xfrm>
          <a:prstGeom prst="rect">
            <a:avLst/>
          </a:prstGeom>
          <a:solidFill>
            <a:schemeClr val="tx2">
              <a:lumMod val="75000"/>
            </a:schemeClr>
          </a:solidFill>
          <a:ln w="9525" cap="flat" cmpd="sng" algn="ctr">
            <a:solidFill>
              <a:schemeClr val="tx2">
                <a:lumMod val="25000"/>
              </a:schemeClr>
            </a:solidFill>
            <a:prstDash val="solid"/>
            <a:round/>
            <a:headEnd type="none" w="med" len="med"/>
            <a:tailEnd type="none" w="med" len="med"/>
          </a:ln>
          <a:effectLst/>
        </p:spPr>
        <p:txBody>
          <a:bodyPr/>
          <a:lstStyle/>
          <a:p>
            <a:pPr eaLnBrk="0" hangingPunct="0">
              <a:defRPr/>
            </a:pPr>
            <a:endParaRPr lang="en-US"/>
          </a:p>
        </p:txBody>
      </p:sp>
      <p:sp>
        <p:nvSpPr>
          <p:cNvPr id="35" name="Rectangle 34"/>
          <p:cNvSpPr/>
          <p:nvPr/>
        </p:nvSpPr>
        <p:spPr bwMode="auto">
          <a:xfrm>
            <a:off x="8377240" y="3989231"/>
            <a:ext cx="228600" cy="152400"/>
          </a:xfrm>
          <a:prstGeom prst="rect">
            <a:avLst/>
          </a:prstGeom>
          <a:solidFill>
            <a:schemeClr val="tx2">
              <a:lumMod val="75000"/>
            </a:schemeClr>
          </a:solidFill>
          <a:ln w="9525" cap="flat" cmpd="sng" algn="ctr">
            <a:solidFill>
              <a:schemeClr val="tx2">
                <a:lumMod val="25000"/>
              </a:schemeClr>
            </a:solidFill>
            <a:prstDash val="solid"/>
            <a:round/>
            <a:headEnd type="none" w="med" len="med"/>
            <a:tailEnd type="none" w="med" len="med"/>
          </a:ln>
          <a:effectLst/>
        </p:spPr>
        <p:txBody>
          <a:bodyPr/>
          <a:lstStyle/>
          <a:p>
            <a:pPr eaLnBrk="0" hangingPunct="0">
              <a:defRPr/>
            </a:pPr>
            <a:endParaRPr lang="en-US"/>
          </a:p>
        </p:txBody>
      </p:sp>
      <p:sp>
        <p:nvSpPr>
          <p:cNvPr id="36" name="Rectangle 35"/>
          <p:cNvSpPr/>
          <p:nvPr/>
        </p:nvSpPr>
        <p:spPr bwMode="auto">
          <a:xfrm>
            <a:off x="1138240" y="4446431"/>
            <a:ext cx="228600" cy="152400"/>
          </a:xfrm>
          <a:prstGeom prst="rect">
            <a:avLst/>
          </a:prstGeom>
          <a:solidFill>
            <a:schemeClr val="tx2">
              <a:lumMod val="75000"/>
            </a:schemeClr>
          </a:solidFill>
          <a:ln w="9525" cap="flat" cmpd="sng" algn="ctr">
            <a:solidFill>
              <a:schemeClr val="tx2">
                <a:lumMod val="25000"/>
              </a:schemeClr>
            </a:solidFill>
            <a:prstDash val="solid"/>
            <a:round/>
            <a:headEnd type="none" w="med" len="med"/>
            <a:tailEnd type="none" w="med" len="med"/>
          </a:ln>
          <a:effectLst/>
        </p:spPr>
        <p:txBody>
          <a:bodyPr/>
          <a:lstStyle/>
          <a:p>
            <a:pPr eaLnBrk="0" hangingPunct="0">
              <a:defRPr/>
            </a:pPr>
            <a:endParaRPr lang="en-US"/>
          </a:p>
        </p:txBody>
      </p:sp>
      <p:sp>
        <p:nvSpPr>
          <p:cNvPr id="37" name="Rectangle 55"/>
          <p:cNvSpPr>
            <a:spLocks noChangeArrowheads="1"/>
          </p:cNvSpPr>
          <p:nvPr/>
        </p:nvSpPr>
        <p:spPr bwMode="auto">
          <a:xfrm>
            <a:off x="1366840" y="4446431"/>
            <a:ext cx="838200" cy="152400"/>
          </a:xfrm>
          <a:prstGeom prst="rect">
            <a:avLst/>
          </a:prstGeom>
          <a:solidFill>
            <a:srgbClr val="FF9A05"/>
          </a:solidFill>
          <a:ln w="9525" algn="ctr">
            <a:solidFill>
              <a:srgbClr val="993300"/>
            </a:solidFill>
            <a:round/>
            <a:headEnd/>
            <a:tailEnd/>
          </a:ln>
        </p:spPr>
        <p:txBody>
          <a:bodyPr/>
          <a:lstStyle/>
          <a:p>
            <a:pPr eaLnBrk="0" hangingPunct="0"/>
            <a:r>
              <a:rPr lang="en-US" sz="800" b="1">
                <a:solidFill>
                  <a:srgbClr val="080808"/>
                </a:solidFill>
              </a:rPr>
              <a:t>1</a:t>
            </a:r>
          </a:p>
        </p:txBody>
      </p:sp>
      <p:sp>
        <p:nvSpPr>
          <p:cNvPr id="38" name="Rectangle 56"/>
          <p:cNvSpPr>
            <a:spLocks noChangeArrowheads="1"/>
          </p:cNvSpPr>
          <p:nvPr/>
        </p:nvSpPr>
        <p:spPr bwMode="auto">
          <a:xfrm>
            <a:off x="2205040" y="4446431"/>
            <a:ext cx="685800" cy="152400"/>
          </a:xfrm>
          <a:prstGeom prst="rect">
            <a:avLst/>
          </a:prstGeom>
          <a:solidFill>
            <a:srgbClr val="FF9A05"/>
          </a:solidFill>
          <a:ln w="9525" algn="ctr">
            <a:solidFill>
              <a:srgbClr val="993300"/>
            </a:solidFill>
            <a:round/>
            <a:headEnd/>
            <a:tailEnd/>
          </a:ln>
        </p:spPr>
        <p:txBody>
          <a:bodyPr/>
          <a:lstStyle/>
          <a:p>
            <a:pPr eaLnBrk="0" hangingPunct="0"/>
            <a:r>
              <a:rPr lang="en-US" sz="800" b="1" dirty="0">
                <a:solidFill>
                  <a:srgbClr val="080808"/>
                </a:solidFill>
              </a:rPr>
              <a:t>2</a:t>
            </a:r>
          </a:p>
        </p:txBody>
      </p:sp>
      <p:sp>
        <p:nvSpPr>
          <p:cNvPr id="39" name="Rectangle 58"/>
          <p:cNvSpPr>
            <a:spLocks noChangeArrowheads="1"/>
          </p:cNvSpPr>
          <p:nvPr/>
        </p:nvSpPr>
        <p:spPr bwMode="auto">
          <a:xfrm>
            <a:off x="3729040" y="4446431"/>
            <a:ext cx="762000" cy="152400"/>
          </a:xfrm>
          <a:prstGeom prst="rect">
            <a:avLst/>
          </a:prstGeom>
          <a:solidFill>
            <a:schemeClr val="accent1"/>
          </a:solidFill>
          <a:ln w="9525" algn="ctr">
            <a:solidFill>
              <a:schemeClr val="accent2">
                <a:lumMod val="50000"/>
              </a:schemeClr>
            </a:solidFill>
            <a:round/>
            <a:headEnd/>
            <a:tailEnd/>
          </a:ln>
        </p:spPr>
        <p:txBody>
          <a:bodyPr/>
          <a:lstStyle/>
          <a:p>
            <a:pPr eaLnBrk="0" hangingPunct="0"/>
            <a:endParaRPr lang="en-US"/>
          </a:p>
        </p:txBody>
      </p:sp>
      <p:sp>
        <p:nvSpPr>
          <p:cNvPr id="40" name="Rectangle 59"/>
          <p:cNvSpPr>
            <a:spLocks noChangeArrowheads="1"/>
          </p:cNvSpPr>
          <p:nvPr/>
        </p:nvSpPr>
        <p:spPr bwMode="auto">
          <a:xfrm>
            <a:off x="4491040" y="4446431"/>
            <a:ext cx="838200" cy="152400"/>
          </a:xfrm>
          <a:prstGeom prst="rect">
            <a:avLst/>
          </a:prstGeom>
          <a:solidFill>
            <a:schemeClr val="accent1"/>
          </a:solidFill>
          <a:ln w="9525" algn="ctr">
            <a:solidFill>
              <a:schemeClr val="accent2">
                <a:lumMod val="50000"/>
              </a:schemeClr>
            </a:solidFill>
            <a:round/>
            <a:headEnd/>
            <a:tailEnd/>
          </a:ln>
        </p:spPr>
        <p:txBody>
          <a:bodyPr/>
          <a:lstStyle/>
          <a:p>
            <a:pPr eaLnBrk="0" hangingPunct="0"/>
            <a:endParaRPr lang="en-US"/>
          </a:p>
        </p:txBody>
      </p:sp>
      <p:sp>
        <p:nvSpPr>
          <p:cNvPr id="41" name="Rectangle 60"/>
          <p:cNvSpPr>
            <a:spLocks noChangeArrowheads="1"/>
          </p:cNvSpPr>
          <p:nvPr/>
        </p:nvSpPr>
        <p:spPr bwMode="auto">
          <a:xfrm>
            <a:off x="5329240" y="4446431"/>
            <a:ext cx="762000" cy="152400"/>
          </a:xfrm>
          <a:prstGeom prst="rect">
            <a:avLst/>
          </a:prstGeom>
          <a:solidFill>
            <a:schemeClr val="accent1"/>
          </a:solidFill>
          <a:ln w="9525" algn="ctr">
            <a:solidFill>
              <a:schemeClr val="accent2">
                <a:lumMod val="50000"/>
              </a:schemeClr>
            </a:solidFill>
            <a:round/>
            <a:headEnd/>
            <a:tailEnd/>
          </a:ln>
        </p:spPr>
        <p:txBody>
          <a:bodyPr/>
          <a:lstStyle/>
          <a:p>
            <a:pPr eaLnBrk="0" hangingPunct="0"/>
            <a:endParaRPr lang="en-US"/>
          </a:p>
        </p:txBody>
      </p:sp>
      <p:sp>
        <p:nvSpPr>
          <p:cNvPr id="42" name="Rectangle 61"/>
          <p:cNvSpPr>
            <a:spLocks noChangeArrowheads="1"/>
          </p:cNvSpPr>
          <p:nvPr/>
        </p:nvSpPr>
        <p:spPr bwMode="auto">
          <a:xfrm>
            <a:off x="6091240" y="4446431"/>
            <a:ext cx="838200" cy="152400"/>
          </a:xfrm>
          <a:prstGeom prst="rect">
            <a:avLst/>
          </a:prstGeom>
          <a:solidFill>
            <a:schemeClr val="accent1"/>
          </a:solidFill>
          <a:ln w="9525" algn="ctr">
            <a:solidFill>
              <a:schemeClr val="accent2">
                <a:lumMod val="50000"/>
              </a:schemeClr>
            </a:solidFill>
            <a:round/>
            <a:headEnd/>
            <a:tailEnd/>
          </a:ln>
        </p:spPr>
        <p:txBody>
          <a:bodyPr/>
          <a:lstStyle/>
          <a:p>
            <a:pPr eaLnBrk="0" hangingPunct="0"/>
            <a:endParaRPr lang="en-US"/>
          </a:p>
        </p:txBody>
      </p:sp>
      <p:sp>
        <p:nvSpPr>
          <p:cNvPr id="43" name="Rectangle 42"/>
          <p:cNvSpPr/>
          <p:nvPr/>
        </p:nvSpPr>
        <p:spPr bwMode="auto">
          <a:xfrm>
            <a:off x="6929440" y="4446431"/>
            <a:ext cx="685800" cy="152400"/>
          </a:xfrm>
          <a:prstGeom prst="rect">
            <a:avLst/>
          </a:prstGeom>
          <a:solidFill>
            <a:schemeClr val="tx2">
              <a:lumMod val="75000"/>
            </a:schemeClr>
          </a:solidFill>
          <a:ln w="9525" cap="flat" cmpd="sng" algn="ctr">
            <a:solidFill>
              <a:schemeClr val="tx2">
                <a:lumMod val="25000"/>
              </a:schemeClr>
            </a:solidFill>
            <a:prstDash val="solid"/>
            <a:round/>
            <a:headEnd type="none" w="med" len="med"/>
            <a:tailEnd type="none" w="med" len="med"/>
          </a:ln>
          <a:effectLst/>
        </p:spPr>
        <p:txBody>
          <a:bodyPr/>
          <a:lstStyle/>
          <a:p>
            <a:pPr eaLnBrk="0" hangingPunct="0">
              <a:defRPr/>
            </a:pPr>
            <a:endParaRPr lang="en-US"/>
          </a:p>
        </p:txBody>
      </p:sp>
      <p:sp>
        <p:nvSpPr>
          <p:cNvPr id="44" name="Rectangle 43"/>
          <p:cNvSpPr/>
          <p:nvPr/>
        </p:nvSpPr>
        <p:spPr bwMode="auto">
          <a:xfrm>
            <a:off x="7615240" y="4446431"/>
            <a:ext cx="762000" cy="152400"/>
          </a:xfrm>
          <a:prstGeom prst="rect">
            <a:avLst/>
          </a:prstGeom>
          <a:solidFill>
            <a:schemeClr val="tx2">
              <a:lumMod val="75000"/>
            </a:schemeClr>
          </a:solidFill>
          <a:ln w="9525" cap="flat" cmpd="sng" algn="ctr">
            <a:solidFill>
              <a:schemeClr val="tx2">
                <a:lumMod val="25000"/>
              </a:schemeClr>
            </a:solidFill>
            <a:prstDash val="solid"/>
            <a:round/>
            <a:headEnd type="none" w="med" len="med"/>
            <a:tailEnd type="none" w="med" len="med"/>
          </a:ln>
          <a:effectLst/>
        </p:spPr>
        <p:txBody>
          <a:bodyPr/>
          <a:lstStyle/>
          <a:p>
            <a:pPr eaLnBrk="0" hangingPunct="0">
              <a:defRPr/>
            </a:pPr>
            <a:endParaRPr lang="en-US"/>
          </a:p>
        </p:txBody>
      </p:sp>
      <p:sp>
        <p:nvSpPr>
          <p:cNvPr id="45" name="Rectangle 44"/>
          <p:cNvSpPr/>
          <p:nvPr/>
        </p:nvSpPr>
        <p:spPr bwMode="auto">
          <a:xfrm>
            <a:off x="8377240" y="4446431"/>
            <a:ext cx="228600" cy="152400"/>
          </a:xfrm>
          <a:prstGeom prst="rect">
            <a:avLst/>
          </a:prstGeom>
          <a:solidFill>
            <a:schemeClr val="tx2">
              <a:lumMod val="75000"/>
            </a:schemeClr>
          </a:solidFill>
          <a:ln w="9525" cap="flat" cmpd="sng" algn="ctr">
            <a:solidFill>
              <a:schemeClr val="tx2">
                <a:lumMod val="25000"/>
              </a:schemeClr>
            </a:solidFill>
            <a:prstDash val="solid"/>
            <a:round/>
            <a:headEnd type="none" w="med" len="med"/>
            <a:tailEnd type="none" w="med" len="med"/>
          </a:ln>
          <a:effectLst/>
        </p:spPr>
        <p:txBody>
          <a:bodyPr/>
          <a:lstStyle/>
          <a:p>
            <a:pPr eaLnBrk="0" hangingPunct="0">
              <a:defRPr/>
            </a:pPr>
            <a:endParaRPr lang="en-US"/>
          </a:p>
        </p:txBody>
      </p:sp>
      <p:sp>
        <p:nvSpPr>
          <p:cNvPr id="46" name="Rectangle 46"/>
          <p:cNvSpPr>
            <a:spLocks noChangeArrowheads="1"/>
          </p:cNvSpPr>
          <p:nvPr/>
        </p:nvSpPr>
        <p:spPr bwMode="auto">
          <a:xfrm>
            <a:off x="2967040" y="3989231"/>
            <a:ext cx="685800" cy="152400"/>
          </a:xfrm>
          <a:prstGeom prst="rect">
            <a:avLst/>
          </a:prstGeom>
          <a:solidFill>
            <a:srgbClr val="FF9A05"/>
          </a:solidFill>
          <a:ln w="9525" algn="ctr">
            <a:solidFill>
              <a:srgbClr val="993300"/>
            </a:solidFill>
            <a:round/>
            <a:headEnd/>
            <a:tailEnd/>
          </a:ln>
        </p:spPr>
        <p:txBody>
          <a:bodyPr/>
          <a:lstStyle/>
          <a:p>
            <a:pPr eaLnBrk="0" hangingPunct="0"/>
            <a:r>
              <a:rPr lang="en-US" sz="800" b="1">
                <a:solidFill>
                  <a:srgbClr val="080808"/>
                </a:solidFill>
              </a:rPr>
              <a:t>3</a:t>
            </a:r>
          </a:p>
        </p:txBody>
      </p:sp>
      <p:sp>
        <p:nvSpPr>
          <p:cNvPr id="47" name="Rectangle 34"/>
          <p:cNvSpPr>
            <a:spLocks noChangeArrowheads="1"/>
          </p:cNvSpPr>
          <p:nvPr/>
        </p:nvSpPr>
        <p:spPr bwMode="auto">
          <a:xfrm>
            <a:off x="2586040" y="3532031"/>
            <a:ext cx="1066800" cy="152400"/>
          </a:xfrm>
          <a:prstGeom prst="rect">
            <a:avLst/>
          </a:prstGeom>
          <a:solidFill>
            <a:srgbClr val="FF9A05"/>
          </a:solidFill>
          <a:ln w="9525" algn="ctr">
            <a:solidFill>
              <a:srgbClr val="993300"/>
            </a:solidFill>
            <a:round/>
            <a:headEnd/>
            <a:tailEnd/>
          </a:ln>
        </p:spPr>
        <p:txBody>
          <a:bodyPr/>
          <a:lstStyle/>
          <a:p>
            <a:pPr eaLnBrk="0" hangingPunct="0"/>
            <a:r>
              <a:rPr lang="en-US" sz="800" b="1" dirty="0">
                <a:solidFill>
                  <a:srgbClr val="000000"/>
                </a:solidFill>
              </a:rPr>
              <a:t>3</a:t>
            </a:r>
          </a:p>
        </p:txBody>
      </p:sp>
      <p:sp>
        <p:nvSpPr>
          <p:cNvPr id="48" name="Rectangle 57"/>
          <p:cNvSpPr>
            <a:spLocks noChangeArrowheads="1"/>
          </p:cNvSpPr>
          <p:nvPr/>
        </p:nvSpPr>
        <p:spPr bwMode="auto">
          <a:xfrm>
            <a:off x="2890840" y="4446431"/>
            <a:ext cx="838200" cy="152400"/>
          </a:xfrm>
          <a:prstGeom prst="rect">
            <a:avLst/>
          </a:prstGeom>
          <a:solidFill>
            <a:srgbClr val="FF9A05"/>
          </a:solidFill>
          <a:ln w="9525" algn="ctr">
            <a:solidFill>
              <a:srgbClr val="993300"/>
            </a:solidFill>
            <a:round/>
            <a:headEnd/>
            <a:tailEnd/>
          </a:ln>
        </p:spPr>
        <p:txBody>
          <a:bodyPr/>
          <a:lstStyle/>
          <a:p>
            <a:pPr eaLnBrk="0" hangingPunct="0"/>
            <a:r>
              <a:rPr lang="en-US" sz="800" b="1">
                <a:solidFill>
                  <a:srgbClr val="080808"/>
                </a:solidFill>
              </a:rPr>
              <a:t>3</a:t>
            </a:r>
          </a:p>
        </p:txBody>
      </p:sp>
      <p:sp>
        <p:nvSpPr>
          <p:cNvPr id="49" name="Rectangle 67"/>
          <p:cNvSpPr>
            <a:spLocks noChangeArrowheads="1"/>
          </p:cNvSpPr>
          <p:nvPr/>
        </p:nvSpPr>
        <p:spPr bwMode="auto">
          <a:xfrm>
            <a:off x="1976440" y="3989231"/>
            <a:ext cx="228600" cy="152400"/>
          </a:xfrm>
          <a:prstGeom prst="rect">
            <a:avLst/>
          </a:prstGeom>
          <a:solidFill>
            <a:srgbClr val="FF3300"/>
          </a:solidFill>
          <a:ln w="9525" algn="ctr">
            <a:solidFill>
              <a:srgbClr val="993300"/>
            </a:solidFill>
            <a:round/>
            <a:headEnd/>
            <a:tailEnd/>
          </a:ln>
        </p:spPr>
        <p:txBody>
          <a:bodyPr/>
          <a:lstStyle/>
          <a:p>
            <a:pPr eaLnBrk="0" hangingPunct="0"/>
            <a:endParaRPr lang="en-US"/>
          </a:p>
        </p:txBody>
      </p:sp>
      <p:sp>
        <p:nvSpPr>
          <p:cNvPr id="50" name="Rectangle 49"/>
          <p:cNvSpPr/>
          <p:nvPr/>
        </p:nvSpPr>
        <p:spPr bwMode="auto">
          <a:xfrm>
            <a:off x="1519240" y="3989231"/>
            <a:ext cx="457200" cy="152400"/>
          </a:xfrm>
          <a:prstGeom prst="rect">
            <a:avLst/>
          </a:prstGeom>
          <a:solidFill>
            <a:srgbClr val="800000"/>
          </a:solidFill>
          <a:ln w="9525" cap="flat" cmpd="sng" algn="ctr">
            <a:solidFill>
              <a:srgbClr val="360000"/>
            </a:solidFill>
            <a:prstDash val="solid"/>
            <a:round/>
            <a:headEnd type="none" w="med" len="med"/>
            <a:tailEnd type="none" w="med" len="med"/>
          </a:ln>
          <a:effectLst/>
        </p:spPr>
        <p:txBody>
          <a:bodyPr/>
          <a:lstStyle/>
          <a:p>
            <a:pPr eaLnBrk="0" hangingPunct="0">
              <a:defRPr/>
            </a:pPr>
            <a:endParaRPr lang="en-US" dirty="0"/>
          </a:p>
        </p:txBody>
      </p:sp>
      <p:cxnSp>
        <p:nvCxnSpPr>
          <p:cNvPr id="51" name="Straight Connector 74"/>
          <p:cNvCxnSpPr>
            <a:cxnSpLocks noChangeShapeType="1"/>
            <a:endCxn id="50" idx="3"/>
          </p:cNvCxnSpPr>
          <p:nvPr/>
        </p:nvCxnSpPr>
        <p:spPr bwMode="auto">
          <a:xfrm rot="5400000">
            <a:off x="1596234" y="3683637"/>
            <a:ext cx="762000" cy="1588"/>
          </a:xfrm>
          <a:prstGeom prst="line">
            <a:avLst/>
          </a:prstGeom>
          <a:noFill/>
          <a:ln w="9525" algn="ctr">
            <a:solidFill>
              <a:schemeClr val="tx1">
                <a:lumMod val="75000"/>
              </a:schemeClr>
            </a:solidFill>
            <a:prstDash val="dash"/>
            <a:round/>
            <a:headEnd/>
            <a:tailEnd/>
          </a:ln>
        </p:spPr>
      </p:cxnSp>
      <p:sp>
        <p:nvSpPr>
          <p:cNvPr id="53" name="TextBox 88"/>
          <p:cNvSpPr txBox="1">
            <a:spLocks noChangeArrowheads="1"/>
          </p:cNvSpPr>
          <p:nvPr/>
        </p:nvSpPr>
        <p:spPr bwMode="auto">
          <a:xfrm>
            <a:off x="1595440" y="3989231"/>
            <a:ext cx="435661" cy="215900"/>
          </a:xfrm>
          <a:prstGeom prst="rect">
            <a:avLst/>
          </a:prstGeom>
          <a:noFill/>
          <a:ln w="9525">
            <a:noFill/>
            <a:miter lim="800000"/>
            <a:headEnd/>
            <a:tailEnd/>
          </a:ln>
        </p:spPr>
        <p:txBody>
          <a:bodyPr wrap="square">
            <a:spAutoFit/>
          </a:bodyPr>
          <a:lstStyle/>
          <a:p>
            <a:r>
              <a:rPr lang="en-US" sz="800" b="1" dirty="0" smtClean="0"/>
              <a:t>TX</a:t>
            </a:r>
            <a:endParaRPr lang="en-US" sz="800" b="1" dirty="0"/>
          </a:p>
        </p:txBody>
      </p:sp>
      <p:sp>
        <p:nvSpPr>
          <p:cNvPr id="54" name="Rectangle 91"/>
          <p:cNvSpPr>
            <a:spLocks noChangeArrowheads="1"/>
          </p:cNvSpPr>
          <p:nvPr/>
        </p:nvSpPr>
        <p:spPr bwMode="auto">
          <a:xfrm>
            <a:off x="2433640" y="3532031"/>
            <a:ext cx="152400" cy="152400"/>
          </a:xfrm>
          <a:prstGeom prst="rect">
            <a:avLst/>
          </a:prstGeom>
          <a:solidFill>
            <a:srgbClr val="FF3300"/>
          </a:solidFill>
          <a:ln w="9525" algn="ctr">
            <a:solidFill>
              <a:srgbClr val="993300"/>
            </a:solidFill>
            <a:round/>
            <a:headEnd/>
            <a:tailEnd/>
          </a:ln>
        </p:spPr>
        <p:txBody>
          <a:bodyPr/>
          <a:lstStyle/>
          <a:p>
            <a:pPr eaLnBrk="0" hangingPunct="0"/>
            <a:endParaRPr lang="en-US"/>
          </a:p>
        </p:txBody>
      </p:sp>
      <p:sp>
        <p:nvSpPr>
          <p:cNvPr id="55" name="TextBox 95"/>
          <p:cNvSpPr txBox="1">
            <a:spLocks noChangeArrowheads="1"/>
          </p:cNvSpPr>
          <p:nvPr/>
        </p:nvSpPr>
        <p:spPr bwMode="auto">
          <a:xfrm>
            <a:off x="1976440" y="3532031"/>
            <a:ext cx="451171" cy="215900"/>
          </a:xfrm>
          <a:prstGeom prst="rect">
            <a:avLst/>
          </a:prstGeom>
          <a:noFill/>
          <a:ln w="9525">
            <a:noFill/>
            <a:miter lim="800000"/>
            <a:headEnd/>
            <a:tailEnd/>
          </a:ln>
        </p:spPr>
        <p:txBody>
          <a:bodyPr wrap="square">
            <a:spAutoFit/>
          </a:bodyPr>
          <a:lstStyle/>
          <a:p>
            <a:r>
              <a:rPr lang="en-US" sz="800" b="1" dirty="0"/>
              <a:t>TX</a:t>
            </a:r>
          </a:p>
        </p:txBody>
      </p:sp>
      <p:cxnSp>
        <p:nvCxnSpPr>
          <p:cNvPr id="56" name="Straight Connector 70"/>
          <p:cNvCxnSpPr>
            <a:cxnSpLocks noChangeShapeType="1"/>
          </p:cNvCxnSpPr>
          <p:nvPr/>
        </p:nvCxnSpPr>
        <p:spPr bwMode="auto">
          <a:xfrm rot="5400000">
            <a:off x="716483" y="4093997"/>
            <a:ext cx="1600200" cy="3175"/>
          </a:xfrm>
          <a:prstGeom prst="line">
            <a:avLst/>
          </a:prstGeom>
          <a:noFill/>
          <a:ln w="9525" algn="ctr">
            <a:solidFill>
              <a:schemeClr val="tx1">
                <a:lumMod val="75000"/>
              </a:schemeClr>
            </a:solidFill>
            <a:prstDash val="dash"/>
            <a:round/>
            <a:headEnd/>
            <a:tailEnd/>
          </a:ln>
        </p:spPr>
      </p:cxnSp>
      <p:cxnSp>
        <p:nvCxnSpPr>
          <p:cNvPr id="57" name="Straight Connector 71"/>
          <p:cNvCxnSpPr>
            <a:cxnSpLocks noChangeShapeType="1"/>
          </p:cNvCxnSpPr>
          <p:nvPr/>
        </p:nvCxnSpPr>
        <p:spPr bwMode="auto">
          <a:xfrm>
            <a:off x="1973782" y="4055897"/>
            <a:ext cx="1588" cy="838200"/>
          </a:xfrm>
          <a:prstGeom prst="line">
            <a:avLst/>
          </a:prstGeom>
          <a:noFill/>
          <a:ln w="9525" algn="ctr">
            <a:solidFill>
              <a:schemeClr val="tx1">
                <a:lumMod val="75000"/>
              </a:schemeClr>
            </a:solidFill>
            <a:prstDash val="dash"/>
            <a:round/>
            <a:headEnd/>
            <a:tailEnd/>
          </a:ln>
        </p:spPr>
      </p:cxnSp>
      <p:sp>
        <p:nvSpPr>
          <p:cNvPr id="52" name="Rectangle 78"/>
          <p:cNvSpPr>
            <a:spLocks noChangeArrowheads="1"/>
          </p:cNvSpPr>
          <p:nvPr/>
        </p:nvSpPr>
        <p:spPr bwMode="auto">
          <a:xfrm>
            <a:off x="1375647" y="3349116"/>
            <a:ext cx="825388" cy="1410160"/>
          </a:xfrm>
          <a:prstGeom prst="rect">
            <a:avLst/>
          </a:prstGeom>
          <a:solidFill>
            <a:srgbClr val="FFFF89">
              <a:alpha val="29804"/>
            </a:srgbClr>
          </a:solidFill>
          <a:ln w="9525" algn="ctr">
            <a:solidFill>
              <a:schemeClr val="tx2">
                <a:lumMod val="50000"/>
                <a:alpha val="60000"/>
              </a:schemeClr>
            </a:solidFill>
            <a:round/>
            <a:headEnd/>
            <a:tailEnd/>
          </a:ln>
        </p:spPr>
        <p:txBody>
          <a:bodyPr/>
          <a:lstStyle/>
          <a:p>
            <a:pPr eaLnBrk="0" hangingPunct="0"/>
            <a:endParaRPr lang="en-US" sz="1200" dirty="0"/>
          </a:p>
          <a:p>
            <a:pPr eaLnBrk="0" hangingPunct="0"/>
            <a:endParaRPr lang="en-US" sz="1200" dirty="0"/>
          </a:p>
          <a:p>
            <a:pPr eaLnBrk="0" hangingPunct="0"/>
            <a:r>
              <a:rPr lang="en-US" sz="1200" dirty="0" smtClean="0"/>
              <a:t>Collision</a:t>
            </a:r>
            <a:endParaRPr lang="en-US" sz="1200" dirty="0"/>
          </a:p>
        </p:txBody>
      </p:sp>
      <p:sp>
        <p:nvSpPr>
          <p:cNvPr id="61" name="Diamond 60"/>
          <p:cNvSpPr/>
          <p:nvPr/>
        </p:nvSpPr>
        <p:spPr>
          <a:xfrm>
            <a:off x="716096" y="3415217"/>
            <a:ext cx="396606" cy="396607"/>
          </a:xfrm>
          <a:prstGeom prst="diamond">
            <a:avLst/>
          </a:prstGeom>
          <a:solidFill>
            <a:srgbClr val="800000"/>
          </a:solidFill>
          <a:ln w="6350">
            <a:solidFill>
              <a:schemeClr val="tx1">
                <a:lumMod val="95000"/>
              </a:schemeClr>
            </a:solidFill>
          </a:ln>
          <a:effectLst>
            <a:outerShdw blurRad="107950" dist="12700" dir="5400000" algn="ctr">
              <a:srgbClr val="000000"/>
            </a:outerShdw>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n-US" b="1" dirty="0" smtClean="0"/>
              <a:t>A</a:t>
            </a:r>
            <a:endParaRPr lang="en-US" b="1" dirty="0"/>
          </a:p>
        </p:txBody>
      </p:sp>
      <p:sp>
        <p:nvSpPr>
          <p:cNvPr id="63" name="Diamond 62"/>
          <p:cNvSpPr/>
          <p:nvPr/>
        </p:nvSpPr>
        <p:spPr>
          <a:xfrm>
            <a:off x="703241" y="3876093"/>
            <a:ext cx="396606" cy="396607"/>
          </a:xfrm>
          <a:prstGeom prst="diamond">
            <a:avLst/>
          </a:prstGeom>
          <a:solidFill>
            <a:srgbClr val="800000"/>
          </a:solidFill>
          <a:ln w="6350">
            <a:solidFill>
              <a:schemeClr val="tx1">
                <a:lumMod val="95000"/>
              </a:schemeClr>
            </a:solidFill>
          </a:ln>
          <a:effectLst>
            <a:outerShdw blurRad="107950" dist="12700" dir="5400000" algn="ctr">
              <a:srgbClr val="000000"/>
            </a:outerShdw>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n-US" b="1" dirty="0" smtClean="0"/>
              <a:t>B</a:t>
            </a:r>
            <a:endParaRPr lang="en-US" b="1" dirty="0"/>
          </a:p>
        </p:txBody>
      </p:sp>
      <p:sp>
        <p:nvSpPr>
          <p:cNvPr id="64" name="Diamond 63"/>
          <p:cNvSpPr/>
          <p:nvPr/>
        </p:nvSpPr>
        <p:spPr>
          <a:xfrm>
            <a:off x="703241" y="4327790"/>
            <a:ext cx="396606" cy="396607"/>
          </a:xfrm>
          <a:prstGeom prst="diamond">
            <a:avLst/>
          </a:prstGeom>
          <a:solidFill>
            <a:srgbClr val="800000"/>
          </a:solidFill>
          <a:ln w="6350">
            <a:solidFill>
              <a:schemeClr val="tx1">
                <a:lumMod val="95000"/>
              </a:schemeClr>
            </a:solidFill>
          </a:ln>
          <a:effectLst>
            <a:outerShdw blurRad="107950" dist="12700" dir="5400000" algn="ctr">
              <a:srgbClr val="000000"/>
            </a:outerShdw>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n-US" b="1" dirty="0" smtClean="0"/>
              <a:t>C</a:t>
            </a:r>
            <a:endParaRPr lang="en-US"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ailored">
  <a:themeElements>
    <a:clrScheme name="Mod">
      <a:dk1>
        <a:sysClr val="windowText" lastClr="000000"/>
      </a:dk1>
      <a:lt1>
        <a:sysClr val="window" lastClr="FFFFFF"/>
      </a:lt1>
      <a:dk2>
        <a:srgbClr val="065218"/>
      </a:dk2>
      <a:lt2>
        <a:srgbClr val="EDF3AE"/>
      </a:lt2>
      <a:accent1>
        <a:srgbClr val="8FCB17"/>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ailored">
      <a:fillStyleLst>
        <a:gradFill rotWithShape="1">
          <a:gsLst>
            <a:gs pos="0">
              <a:schemeClr val="phClr">
                <a:tint val="90000"/>
                <a:satMod val="125000"/>
              </a:schemeClr>
            </a:gs>
            <a:gs pos="100000">
              <a:schemeClr val="phClr">
                <a:shade val="80000"/>
                <a:satMod val="115000"/>
              </a:schemeClr>
            </a:gs>
          </a:gsLst>
          <a:lin ang="5400000" scaled="0"/>
        </a:gradFill>
        <a:gradFill rotWithShape="1">
          <a:gsLst>
            <a:gs pos="0">
              <a:schemeClr val="phClr">
                <a:tint val="85000"/>
                <a:satMod val="150000"/>
              </a:schemeClr>
            </a:gs>
            <a:gs pos="35000">
              <a:schemeClr val="phClr">
                <a:tint val="65000"/>
                <a:satMod val="175000"/>
              </a:schemeClr>
            </a:gs>
            <a:gs pos="100000">
              <a:schemeClr val="phClr">
                <a:tint val="55000"/>
                <a:satMod val="200000"/>
              </a:schemeClr>
            </a:gs>
            <a:gs pos="100000">
              <a:schemeClr val="phClr">
                <a:tint val="50000"/>
                <a:satMod val="225000"/>
              </a:schemeClr>
            </a:gs>
          </a:gsLst>
          <a:path path="circle">
            <a:fillToRect l="100000" t="100000" r="100000" b="100000"/>
          </a:path>
        </a:gradFill>
        <a:blipFill rotWithShape="1">
          <a:blip xmlns:r="http://schemas.openxmlformats.org/officeDocument/2006/relationships" r:embed="rId1">
            <a:duotone>
              <a:schemeClr val="phClr">
                <a:shade val="78000"/>
                <a:satMod val="115000"/>
              </a:schemeClr>
              <a:schemeClr val="phClr">
                <a:tint val="84000"/>
                <a:satMod val="135000"/>
              </a:schemeClr>
            </a:duotone>
          </a:blip>
          <a:tile tx="0" ty="0" sx="100000" sy="100000" flip="none" algn="tl"/>
        </a:blipFill>
      </a:fillStyleLst>
      <a:lnStyleLst>
        <a:ln w="6350" cap="flat" cmpd="sng" algn="ctr">
          <a:solidFill>
            <a:schemeClr val="phClr">
              <a:shade val="95000"/>
              <a:alpha val="90000"/>
              <a:satMod val="115000"/>
            </a:schemeClr>
          </a:solidFill>
          <a:prstDash val="solid"/>
        </a:ln>
        <a:ln w="12700" cap="flat" cmpd="sng" algn="ctr">
          <a:solidFill>
            <a:schemeClr val="phClr">
              <a:shade val="95000"/>
              <a:alpha val="90000"/>
              <a:satMod val="115000"/>
            </a:schemeClr>
          </a:solidFill>
          <a:prstDash val="solid"/>
        </a:ln>
        <a:ln w="19050" cap="flat" cmpd="sng" algn="ctr">
          <a:solidFill>
            <a:schemeClr val="phClr">
              <a:shade val="95000"/>
              <a:alpha val="90000"/>
              <a:satMod val="115000"/>
            </a:schemeClr>
          </a:solidFill>
          <a:prstDash val="solid"/>
        </a:ln>
      </a:lnStyleLst>
      <a:effectStyleLst>
        <a:effectStyle>
          <a:effectLst>
            <a:softEdge rad="25400"/>
          </a:effectLst>
        </a:effectStyle>
        <a:effectStyle>
          <a:effectLst>
            <a:innerShdw blurRad="76200" dist="12700" dir="13500000">
              <a:srgbClr val="FFFFFF">
                <a:alpha val="60000"/>
              </a:srgbClr>
            </a:innerShdw>
          </a:effectLst>
          <a:scene3d>
            <a:camera prst="orthographicFront">
              <a:rot lat="0" lon="0" rev="0"/>
            </a:camera>
            <a:lightRig rig="balanced" dir="tl">
              <a:rot lat="0" lon="0" rev="3600000"/>
            </a:lightRig>
          </a:scene3d>
          <a:sp3d>
            <a:bevelT w="12700" h="25400" prst="softRound"/>
          </a:sp3d>
        </a:effectStyle>
        <a:effectStyle>
          <a:effectLst>
            <a:outerShdw blurRad="38100" dist="25400" dir="5400000" sx="102000" sy="102000" rotWithShape="0">
              <a:srgbClr val="808080">
                <a:alpha val="75000"/>
              </a:srgbClr>
            </a:outerShdw>
          </a:effectLst>
          <a:scene3d>
            <a:camera prst="orthographicFront">
              <a:rot lat="0" lon="0" rev="0"/>
            </a:camera>
            <a:lightRig rig="twoPt" dir="l">
              <a:rot lat="0" lon="0" rev="4200000"/>
            </a:lightRig>
          </a:scene3d>
          <a:sp3d prstMaterial="softmetal">
            <a:bevelT w="12700" h="50800" prst="softRound"/>
          </a:sp3d>
        </a:effectStyle>
      </a:effectStyleLst>
      <a:bgFillStyleLst>
        <a:solidFill>
          <a:schemeClr val="phClr"/>
        </a:solidFill>
        <a:gradFill rotWithShape="1">
          <a:gsLst>
            <a:gs pos="0">
              <a:schemeClr val="phClr">
                <a:tint val="40000"/>
                <a:satMod val="350000"/>
              </a:schemeClr>
            </a:gs>
            <a:gs pos="40000">
              <a:schemeClr val="phClr">
                <a:tint val="80000"/>
                <a:shade val="99000"/>
                <a:satMod val="150000"/>
              </a:schemeClr>
            </a:gs>
            <a:gs pos="100000">
              <a:schemeClr val="phClr">
                <a:shade val="20000"/>
                <a:satMod val="255000"/>
              </a:schemeClr>
            </a:gs>
          </a:gsLst>
          <a:lin ang="5400000" scaled="0"/>
        </a:gradFill>
        <a:blipFill rotWithShape="1">
          <a:blip xmlns:r="http://schemas.openxmlformats.org/officeDocument/2006/relationships" r:embed="rId2">
            <a:duotone>
              <a:schemeClr val="phClr">
                <a:shade val="82000"/>
                <a:satMod val="115000"/>
              </a:schemeClr>
              <a:schemeClr val="phClr">
                <a:tint val="90000"/>
                <a:satMod val="135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Tailored</Template>
  <TotalTime>0</TotalTime>
  <Words>1132</Words>
  <Application>Microsoft Office PowerPoint</Application>
  <PresentationFormat>On-screen Show (4:3)</PresentationFormat>
  <Paragraphs>194</Paragraphs>
  <Slides>19</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Tailored</vt:lpstr>
      <vt:lpstr>Equation</vt:lpstr>
      <vt:lpstr>Analysis of a  Clock Synchronization Protocol  for Wireless Sensor Networks</vt:lpstr>
      <vt:lpstr>Outline</vt:lpstr>
      <vt:lpstr>Introduction</vt:lpstr>
      <vt:lpstr>Flower Auction</vt:lpstr>
      <vt:lpstr>Theft Detection</vt:lpstr>
      <vt:lpstr>Time Model</vt:lpstr>
      <vt:lpstr>Guard Time</vt:lpstr>
      <vt:lpstr>Uppaal Model</vt:lpstr>
      <vt:lpstr>Synchronization</vt:lpstr>
      <vt:lpstr>Conditions of Protocol Synchronization</vt:lpstr>
      <vt:lpstr>Proving Necessity</vt:lpstr>
      <vt:lpstr>Proving Sufficiency</vt:lpstr>
      <vt:lpstr>Some Invariants</vt:lpstr>
      <vt:lpstr>Different Topologies</vt:lpstr>
      <vt:lpstr>Line Topology</vt:lpstr>
      <vt:lpstr>An Error Scenario</vt:lpstr>
      <vt:lpstr>Conclusion</vt:lpstr>
      <vt:lpstr>Future Work</vt:lpstr>
      <vt:lpstr>Slide 19</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2009-06-08T14:03:13Z</dcterms:created>
  <dcterms:modified xsi:type="dcterms:W3CDTF">2009-11-06T08:55:00Z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TC103524731033</vt:lpwstr>
  </property>
</Properties>
</file>